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0" r:id="rId5"/>
    <p:sldId id="260" r:id="rId6"/>
    <p:sldId id="261" r:id="rId7"/>
    <p:sldId id="262" r:id="rId8"/>
    <p:sldId id="263" r:id="rId9"/>
    <p:sldId id="271" r:id="rId10"/>
    <p:sldId id="265" r:id="rId11"/>
    <p:sldId id="266" r:id="rId12"/>
    <p:sldId id="267" r:id="rId13"/>
    <p:sldId id="27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image" Target="../media/image7.pn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image" Target="../media/image7.pn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A8A1B-1573-4CBF-A4B4-54336109D2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C55B1-F7F4-4A8E-80B1-E8C43978CDDB}">
      <dgm:prSet phldrT="[Texto]"/>
      <dgm:spPr/>
      <dgm:t>
        <a:bodyPr/>
        <a:lstStyle/>
        <a:p>
          <a:r>
            <a:rPr lang="es-ES" u="sng" smtClean="0"/>
            <a:t>Autor</a:t>
          </a:r>
          <a:r>
            <a:rPr lang="es-ES" smtClean="0"/>
            <a:t>: Doctorando Lic. Diego Ricardo FIOR  </a:t>
          </a:r>
          <a:endParaRPr lang="en-US"/>
        </a:p>
      </dgm:t>
    </dgm:pt>
    <dgm:pt modelId="{779D935B-89A4-4D9D-8A34-C7BFCC2C9044}" type="parTrans" cxnId="{5C066D95-2EDF-40D8-802C-875BB786E2F7}">
      <dgm:prSet/>
      <dgm:spPr/>
      <dgm:t>
        <a:bodyPr/>
        <a:lstStyle/>
        <a:p>
          <a:endParaRPr lang="en-US"/>
        </a:p>
      </dgm:t>
    </dgm:pt>
    <dgm:pt modelId="{E0818E18-E2B3-4F9E-94B2-50DC0F17712C}" type="sibTrans" cxnId="{5C066D95-2EDF-40D8-802C-875BB786E2F7}">
      <dgm:prSet/>
      <dgm:spPr/>
      <dgm:t>
        <a:bodyPr/>
        <a:lstStyle/>
        <a:p>
          <a:endParaRPr lang="en-US"/>
        </a:p>
      </dgm:t>
    </dgm:pt>
    <dgm:pt modelId="{59CABD2D-6E37-4C02-94CF-A07DE6518409}">
      <dgm:prSet/>
      <dgm:spPr/>
      <dgm:t>
        <a:bodyPr/>
        <a:lstStyle/>
        <a:p>
          <a:r>
            <a:rPr lang="es-ES" u="sng" smtClean="0"/>
            <a:t>Email</a:t>
          </a:r>
          <a:r>
            <a:rPr lang="es-ES" smtClean="0"/>
            <a:t>: diegorfior@gmail.com </a:t>
          </a:r>
          <a:endParaRPr lang="es-ES" dirty="0" smtClean="0"/>
        </a:p>
      </dgm:t>
    </dgm:pt>
    <dgm:pt modelId="{21BEF5B9-50C3-4FBE-9065-E3558EF0DF9D}" type="parTrans" cxnId="{1A424BE3-3799-4E22-92A9-26A26CAD44D4}">
      <dgm:prSet/>
      <dgm:spPr/>
      <dgm:t>
        <a:bodyPr/>
        <a:lstStyle/>
        <a:p>
          <a:endParaRPr lang="en-US"/>
        </a:p>
      </dgm:t>
    </dgm:pt>
    <dgm:pt modelId="{1ACAA456-56D2-4BBE-BDA5-669548D87316}" type="sibTrans" cxnId="{1A424BE3-3799-4E22-92A9-26A26CAD44D4}">
      <dgm:prSet/>
      <dgm:spPr/>
      <dgm:t>
        <a:bodyPr/>
        <a:lstStyle/>
        <a:p>
          <a:endParaRPr lang="en-US"/>
        </a:p>
      </dgm:t>
    </dgm:pt>
    <dgm:pt modelId="{36E7D249-CDAB-49CB-BE0C-4D6727363F2B}">
      <dgm:prSet/>
      <dgm:spPr/>
      <dgm:t>
        <a:bodyPr/>
        <a:lstStyle/>
        <a:p>
          <a:r>
            <a:rPr lang="es-ES" u="sng" smtClean="0"/>
            <a:t>Directora de Tesis</a:t>
          </a:r>
          <a:r>
            <a:rPr lang="es-ES" smtClean="0"/>
            <a:t>: Dra. Analía Vázquez </a:t>
          </a:r>
          <a:endParaRPr lang="es-ES" dirty="0" smtClean="0"/>
        </a:p>
      </dgm:t>
    </dgm:pt>
    <dgm:pt modelId="{9CF77DDB-FA70-44C9-AF69-2935D5309F83}" type="parTrans" cxnId="{BCB2DDF7-6FD8-4DED-97D4-BE1C9B758FB5}">
      <dgm:prSet/>
      <dgm:spPr/>
      <dgm:t>
        <a:bodyPr/>
        <a:lstStyle/>
        <a:p>
          <a:endParaRPr lang="en-US"/>
        </a:p>
      </dgm:t>
    </dgm:pt>
    <dgm:pt modelId="{DAA49E83-33EA-46B0-9EE8-4EC813ED3AAB}" type="sibTrans" cxnId="{BCB2DDF7-6FD8-4DED-97D4-BE1C9B758FB5}">
      <dgm:prSet/>
      <dgm:spPr/>
      <dgm:t>
        <a:bodyPr/>
        <a:lstStyle/>
        <a:p>
          <a:endParaRPr lang="en-US"/>
        </a:p>
      </dgm:t>
    </dgm:pt>
    <dgm:pt modelId="{E06B4647-EA86-4EA3-BEB7-87527FC70CD4}">
      <dgm:prSet/>
      <dgm:spPr/>
      <dgm:t>
        <a:bodyPr/>
        <a:lstStyle/>
        <a:p>
          <a:r>
            <a:rPr lang="es-ES" u="sng" smtClean="0"/>
            <a:t>Área Temática</a:t>
          </a:r>
          <a:r>
            <a:rPr lang="es-ES" smtClean="0"/>
            <a:t>: Comunicación </a:t>
          </a:r>
          <a:endParaRPr lang="es-ES" dirty="0" smtClean="0"/>
        </a:p>
      </dgm:t>
    </dgm:pt>
    <dgm:pt modelId="{04715413-E107-43B2-9F5D-D6BF774E5AC7}" type="parTrans" cxnId="{CC6D1AD3-F1BA-444E-9025-4BA265F83864}">
      <dgm:prSet/>
      <dgm:spPr/>
      <dgm:t>
        <a:bodyPr/>
        <a:lstStyle/>
        <a:p>
          <a:endParaRPr lang="en-US"/>
        </a:p>
      </dgm:t>
    </dgm:pt>
    <dgm:pt modelId="{3F80DAB7-1264-458A-AF1E-5D19E7373FBA}" type="sibTrans" cxnId="{CC6D1AD3-F1BA-444E-9025-4BA265F83864}">
      <dgm:prSet/>
      <dgm:spPr/>
      <dgm:t>
        <a:bodyPr/>
        <a:lstStyle/>
        <a:p>
          <a:endParaRPr lang="en-US"/>
        </a:p>
      </dgm:t>
    </dgm:pt>
    <dgm:pt modelId="{758D4F7C-8267-4F6C-A35E-B48E3B565C2D}">
      <dgm:prSet/>
      <dgm:spPr/>
      <dgm:t>
        <a:bodyPr/>
        <a:lstStyle/>
        <a:p>
          <a:r>
            <a:rPr lang="es-ES" u="sng" smtClean="0"/>
            <a:t>Palabras Claves</a:t>
          </a:r>
          <a:r>
            <a:rPr lang="es-ES" smtClean="0"/>
            <a:t>: Relaciones Públicas, Psicología Social, Management, Comunicaciones. </a:t>
          </a:r>
          <a:endParaRPr lang="es-ES" dirty="0" smtClean="0"/>
        </a:p>
      </dgm:t>
    </dgm:pt>
    <dgm:pt modelId="{434911AE-FF54-4356-BBCE-E93A4E4619D2}" type="parTrans" cxnId="{F82FDEEB-B160-4A3A-960B-426BDA9AE6D1}">
      <dgm:prSet/>
      <dgm:spPr/>
      <dgm:t>
        <a:bodyPr/>
        <a:lstStyle/>
        <a:p>
          <a:endParaRPr lang="en-US"/>
        </a:p>
      </dgm:t>
    </dgm:pt>
    <dgm:pt modelId="{5196120A-853C-4D53-A282-133441AF2881}" type="sibTrans" cxnId="{F82FDEEB-B160-4A3A-960B-426BDA9AE6D1}">
      <dgm:prSet/>
      <dgm:spPr/>
      <dgm:t>
        <a:bodyPr/>
        <a:lstStyle/>
        <a:p>
          <a:endParaRPr lang="en-US"/>
        </a:p>
      </dgm:t>
    </dgm:pt>
    <dgm:pt modelId="{1C8A6846-2571-4764-93E7-603ACADF6796}" type="pres">
      <dgm:prSet presAssocID="{D3CA8A1B-1573-4CBF-A4B4-54336109D260}" presName="Name0" presStyleCnt="0">
        <dgm:presLayoutVars>
          <dgm:chMax val="7"/>
          <dgm:chPref val="7"/>
          <dgm:dir/>
        </dgm:presLayoutVars>
      </dgm:prSet>
      <dgm:spPr/>
    </dgm:pt>
    <dgm:pt modelId="{D3269A8C-2E35-4025-8D50-4E5098CADE6E}" type="pres">
      <dgm:prSet presAssocID="{D3CA8A1B-1573-4CBF-A4B4-54336109D260}" presName="Name1" presStyleCnt="0"/>
      <dgm:spPr/>
    </dgm:pt>
    <dgm:pt modelId="{901DB9FF-A460-4BBF-9241-9E300371B91D}" type="pres">
      <dgm:prSet presAssocID="{D3CA8A1B-1573-4CBF-A4B4-54336109D260}" presName="cycle" presStyleCnt="0"/>
      <dgm:spPr/>
    </dgm:pt>
    <dgm:pt modelId="{6D89F5D6-C500-4F74-95A4-0D1829290B83}" type="pres">
      <dgm:prSet presAssocID="{D3CA8A1B-1573-4CBF-A4B4-54336109D260}" presName="srcNode" presStyleLbl="node1" presStyleIdx="0" presStyleCnt="5"/>
      <dgm:spPr/>
    </dgm:pt>
    <dgm:pt modelId="{EF7FAAD7-D2DD-436C-8B68-EBA9C1FF70E6}" type="pres">
      <dgm:prSet presAssocID="{D3CA8A1B-1573-4CBF-A4B4-54336109D260}" presName="conn" presStyleLbl="parChTrans1D2" presStyleIdx="0" presStyleCnt="1"/>
      <dgm:spPr/>
    </dgm:pt>
    <dgm:pt modelId="{44C39D81-A777-4D43-99FF-018DDEBA7547}" type="pres">
      <dgm:prSet presAssocID="{D3CA8A1B-1573-4CBF-A4B4-54336109D260}" presName="extraNode" presStyleLbl="node1" presStyleIdx="0" presStyleCnt="5"/>
      <dgm:spPr/>
    </dgm:pt>
    <dgm:pt modelId="{63A980CE-2A14-4B68-A146-A4688AA3A15E}" type="pres">
      <dgm:prSet presAssocID="{D3CA8A1B-1573-4CBF-A4B4-54336109D260}" presName="dstNode" presStyleLbl="node1" presStyleIdx="0" presStyleCnt="5"/>
      <dgm:spPr/>
    </dgm:pt>
    <dgm:pt modelId="{00539223-C709-416B-B466-92FD0DE12600}" type="pres">
      <dgm:prSet presAssocID="{B50C55B1-F7F4-4A8E-80B1-E8C43978CDDB}" presName="text_1" presStyleLbl="node1" presStyleIdx="0" presStyleCnt="5">
        <dgm:presLayoutVars>
          <dgm:bulletEnabled val="1"/>
        </dgm:presLayoutVars>
      </dgm:prSet>
      <dgm:spPr/>
    </dgm:pt>
    <dgm:pt modelId="{B283505B-5E1D-42EA-9A43-9EA5E6843FFA}" type="pres">
      <dgm:prSet presAssocID="{B50C55B1-F7F4-4A8E-80B1-E8C43978CDDB}" presName="accent_1" presStyleCnt="0"/>
      <dgm:spPr/>
    </dgm:pt>
    <dgm:pt modelId="{99BDCD48-4F14-4C2E-8B03-3E437506A68B}" type="pres">
      <dgm:prSet presAssocID="{B50C55B1-F7F4-4A8E-80B1-E8C43978CDDB}" presName="accentRepeatNode" presStyleLbl="solidFgAcc1" presStyleIdx="0" presStyleCnt="5"/>
      <dgm:spPr/>
    </dgm:pt>
    <dgm:pt modelId="{87047F5F-D209-4213-B3C1-44A5D392D0AB}" type="pres">
      <dgm:prSet presAssocID="{59CABD2D-6E37-4C02-94CF-A07DE6518409}" presName="text_2" presStyleLbl="node1" presStyleIdx="1" presStyleCnt="5">
        <dgm:presLayoutVars>
          <dgm:bulletEnabled val="1"/>
        </dgm:presLayoutVars>
      </dgm:prSet>
      <dgm:spPr/>
    </dgm:pt>
    <dgm:pt modelId="{372B4A90-ED97-4AF3-9B18-383E02E53BA7}" type="pres">
      <dgm:prSet presAssocID="{59CABD2D-6E37-4C02-94CF-A07DE6518409}" presName="accent_2" presStyleCnt="0"/>
      <dgm:spPr/>
    </dgm:pt>
    <dgm:pt modelId="{B99E68AB-D3F3-4F3F-BD34-00CC3C9B6EAB}" type="pres">
      <dgm:prSet presAssocID="{59CABD2D-6E37-4C02-94CF-A07DE6518409}" presName="accentRepeatNode" presStyleLbl="solidFgAcc1" presStyleIdx="1" presStyleCnt="5"/>
      <dgm:spPr/>
    </dgm:pt>
    <dgm:pt modelId="{54A6F262-E14F-4DFF-97C4-17C08DF73D19}" type="pres">
      <dgm:prSet presAssocID="{36E7D249-CDAB-49CB-BE0C-4D6727363F2B}" presName="text_3" presStyleLbl="node1" presStyleIdx="2" presStyleCnt="5">
        <dgm:presLayoutVars>
          <dgm:bulletEnabled val="1"/>
        </dgm:presLayoutVars>
      </dgm:prSet>
      <dgm:spPr/>
    </dgm:pt>
    <dgm:pt modelId="{E68D3EB3-AE08-4737-BF38-ABF92051A985}" type="pres">
      <dgm:prSet presAssocID="{36E7D249-CDAB-49CB-BE0C-4D6727363F2B}" presName="accent_3" presStyleCnt="0"/>
      <dgm:spPr/>
    </dgm:pt>
    <dgm:pt modelId="{3EBC2407-4D1C-4745-AF32-D85913AD8AD6}" type="pres">
      <dgm:prSet presAssocID="{36E7D249-CDAB-49CB-BE0C-4D6727363F2B}" presName="accentRepeatNode" presStyleLbl="solidFgAcc1" presStyleIdx="2" presStyleCnt="5"/>
      <dgm:spPr/>
    </dgm:pt>
    <dgm:pt modelId="{625B9735-9125-4735-839A-498FA80DFFAE}" type="pres">
      <dgm:prSet presAssocID="{E06B4647-EA86-4EA3-BEB7-87527FC70CD4}" presName="text_4" presStyleLbl="node1" presStyleIdx="3" presStyleCnt="5">
        <dgm:presLayoutVars>
          <dgm:bulletEnabled val="1"/>
        </dgm:presLayoutVars>
      </dgm:prSet>
      <dgm:spPr/>
    </dgm:pt>
    <dgm:pt modelId="{4F65AA7E-B0CD-4A4F-BF9B-2C1022E0239B}" type="pres">
      <dgm:prSet presAssocID="{E06B4647-EA86-4EA3-BEB7-87527FC70CD4}" presName="accent_4" presStyleCnt="0"/>
      <dgm:spPr/>
    </dgm:pt>
    <dgm:pt modelId="{B16C56BD-3EC8-459A-B93B-56687F9F17AB}" type="pres">
      <dgm:prSet presAssocID="{E06B4647-EA86-4EA3-BEB7-87527FC70CD4}" presName="accentRepeatNode" presStyleLbl="solidFgAcc1" presStyleIdx="3" presStyleCnt="5"/>
      <dgm:spPr/>
    </dgm:pt>
    <dgm:pt modelId="{C32A2F21-CEFC-49F8-AFDE-63CECD54DA0A}" type="pres">
      <dgm:prSet presAssocID="{758D4F7C-8267-4F6C-A35E-B48E3B565C2D}" presName="text_5" presStyleLbl="node1" presStyleIdx="4" presStyleCnt="5">
        <dgm:presLayoutVars>
          <dgm:bulletEnabled val="1"/>
        </dgm:presLayoutVars>
      </dgm:prSet>
      <dgm:spPr/>
    </dgm:pt>
    <dgm:pt modelId="{562298C7-F22A-4DA7-93BC-A95A415211D0}" type="pres">
      <dgm:prSet presAssocID="{758D4F7C-8267-4F6C-A35E-B48E3B565C2D}" presName="accent_5" presStyleCnt="0"/>
      <dgm:spPr/>
    </dgm:pt>
    <dgm:pt modelId="{9895F2FC-F015-4742-A8E1-A9479AD67CF6}" type="pres">
      <dgm:prSet presAssocID="{758D4F7C-8267-4F6C-A35E-B48E3B565C2D}" presName="accentRepeatNode" presStyleLbl="solidFgAcc1" presStyleIdx="4" presStyleCnt="5"/>
      <dgm:spPr/>
    </dgm:pt>
  </dgm:ptLst>
  <dgm:cxnLst>
    <dgm:cxn modelId="{5C066D95-2EDF-40D8-802C-875BB786E2F7}" srcId="{D3CA8A1B-1573-4CBF-A4B4-54336109D260}" destId="{B50C55B1-F7F4-4A8E-80B1-E8C43978CDDB}" srcOrd="0" destOrd="0" parTransId="{779D935B-89A4-4D9D-8A34-C7BFCC2C9044}" sibTransId="{E0818E18-E2B3-4F9E-94B2-50DC0F17712C}"/>
    <dgm:cxn modelId="{E2C36037-566E-4184-A7FE-2302A072F367}" type="presOf" srcId="{36E7D249-CDAB-49CB-BE0C-4D6727363F2B}" destId="{54A6F262-E14F-4DFF-97C4-17C08DF73D19}" srcOrd="0" destOrd="0" presId="urn:microsoft.com/office/officeart/2008/layout/VerticalCurvedList"/>
    <dgm:cxn modelId="{CC6D1AD3-F1BA-444E-9025-4BA265F83864}" srcId="{D3CA8A1B-1573-4CBF-A4B4-54336109D260}" destId="{E06B4647-EA86-4EA3-BEB7-87527FC70CD4}" srcOrd="3" destOrd="0" parTransId="{04715413-E107-43B2-9F5D-D6BF774E5AC7}" sibTransId="{3F80DAB7-1264-458A-AF1E-5D19E7373FBA}"/>
    <dgm:cxn modelId="{A95D28B8-DBC5-44F4-8A61-91E77655F530}" type="presOf" srcId="{B50C55B1-F7F4-4A8E-80B1-E8C43978CDDB}" destId="{00539223-C709-416B-B466-92FD0DE12600}" srcOrd="0" destOrd="0" presId="urn:microsoft.com/office/officeart/2008/layout/VerticalCurvedList"/>
    <dgm:cxn modelId="{BCB2DDF7-6FD8-4DED-97D4-BE1C9B758FB5}" srcId="{D3CA8A1B-1573-4CBF-A4B4-54336109D260}" destId="{36E7D249-CDAB-49CB-BE0C-4D6727363F2B}" srcOrd="2" destOrd="0" parTransId="{9CF77DDB-FA70-44C9-AF69-2935D5309F83}" sibTransId="{DAA49E83-33EA-46B0-9EE8-4EC813ED3AAB}"/>
    <dgm:cxn modelId="{82114BA7-A0BF-4559-B96F-F080C4F26D76}" type="presOf" srcId="{E0818E18-E2B3-4F9E-94B2-50DC0F17712C}" destId="{EF7FAAD7-D2DD-436C-8B68-EBA9C1FF70E6}" srcOrd="0" destOrd="0" presId="urn:microsoft.com/office/officeart/2008/layout/VerticalCurvedList"/>
    <dgm:cxn modelId="{B0E91702-4792-46CB-983F-200ED045458F}" type="presOf" srcId="{59CABD2D-6E37-4C02-94CF-A07DE6518409}" destId="{87047F5F-D209-4213-B3C1-44A5D392D0AB}" srcOrd="0" destOrd="0" presId="urn:microsoft.com/office/officeart/2008/layout/VerticalCurvedList"/>
    <dgm:cxn modelId="{F82FDEEB-B160-4A3A-960B-426BDA9AE6D1}" srcId="{D3CA8A1B-1573-4CBF-A4B4-54336109D260}" destId="{758D4F7C-8267-4F6C-A35E-B48E3B565C2D}" srcOrd="4" destOrd="0" parTransId="{434911AE-FF54-4356-BBCE-E93A4E4619D2}" sibTransId="{5196120A-853C-4D53-A282-133441AF2881}"/>
    <dgm:cxn modelId="{55A47035-E456-4633-A5D4-7D6F6A19E55C}" type="presOf" srcId="{758D4F7C-8267-4F6C-A35E-B48E3B565C2D}" destId="{C32A2F21-CEFC-49F8-AFDE-63CECD54DA0A}" srcOrd="0" destOrd="0" presId="urn:microsoft.com/office/officeart/2008/layout/VerticalCurvedList"/>
    <dgm:cxn modelId="{15363212-C665-4701-BF02-1A4E6FDA00B1}" type="presOf" srcId="{E06B4647-EA86-4EA3-BEB7-87527FC70CD4}" destId="{625B9735-9125-4735-839A-498FA80DFFAE}" srcOrd="0" destOrd="0" presId="urn:microsoft.com/office/officeart/2008/layout/VerticalCurvedList"/>
    <dgm:cxn modelId="{1A424BE3-3799-4E22-92A9-26A26CAD44D4}" srcId="{D3CA8A1B-1573-4CBF-A4B4-54336109D260}" destId="{59CABD2D-6E37-4C02-94CF-A07DE6518409}" srcOrd="1" destOrd="0" parTransId="{21BEF5B9-50C3-4FBE-9065-E3558EF0DF9D}" sibTransId="{1ACAA456-56D2-4BBE-BDA5-669548D87316}"/>
    <dgm:cxn modelId="{2FE75485-A58A-4C03-A04F-8E3EE06C2237}" type="presOf" srcId="{D3CA8A1B-1573-4CBF-A4B4-54336109D260}" destId="{1C8A6846-2571-4764-93E7-603ACADF6796}" srcOrd="0" destOrd="0" presId="urn:microsoft.com/office/officeart/2008/layout/VerticalCurvedList"/>
    <dgm:cxn modelId="{2A331EBE-5524-4D72-8943-BC08376B17F8}" type="presParOf" srcId="{1C8A6846-2571-4764-93E7-603ACADF6796}" destId="{D3269A8C-2E35-4025-8D50-4E5098CADE6E}" srcOrd="0" destOrd="0" presId="urn:microsoft.com/office/officeart/2008/layout/VerticalCurvedList"/>
    <dgm:cxn modelId="{33539EA1-0934-4BF7-AB46-1AEA5937AEBD}" type="presParOf" srcId="{D3269A8C-2E35-4025-8D50-4E5098CADE6E}" destId="{901DB9FF-A460-4BBF-9241-9E300371B91D}" srcOrd="0" destOrd="0" presId="urn:microsoft.com/office/officeart/2008/layout/VerticalCurvedList"/>
    <dgm:cxn modelId="{9290E9C3-5F7C-4C47-93DB-D446257F09F4}" type="presParOf" srcId="{901DB9FF-A460-4BBF-9241-9E300371B91D}" destId="{6D89F5D6-C500-4F74-95A4-0D1829290B83}" srcOrd="0" destOrd="0" presId="urn:microsoft.com/office/officeart/2008/layout/VerticalCurvedList"/>
    <dgm:cxn modelId="{0BF71C7B-0717-4732-94F0-C28A76B9340F}" type="presParOf" srcId="{901DB9FF-A460-4BBF-9241-9E300371B91D}" destId="{EF7FAAD7-D2DD-436C-8B68-EBA9C1FF70E6}" srcOrd="1" destOrd="0" presId="urn:microsoft.com/office/officeart/2008/layout/VerticalCurvedList"/>
    <dgm:cxn modelId="{1F09E5DE-97FB-429D-B4D5-937E92FD6635}" type="presParOf" srcId="{901DB9FF-A460-4BBF-9241-9E300371B91D}" destId="{44C39D81-A777-4D43-99FF-018DDEBA7547}" srcOrd="2" destOrd="0" presId="urn:microsoft.com/office/officeart/2008/layout/VerticalCurvedList"/>
    <dgm:cxn modelId="{9C709118-DECC-4670-9199-5A0424308573}" type="presParOf" srcId="{901DB9FF-A460-4BBF-9241-9E300371B91D}" destId="{63A980CE-2A14-4B68-A146-A4688AA3A15E}" srcOrd="3" destOrd="0" presId="urn:microsoft.com/office/officeart/2008/layout/VerticalCurvedList"/>
    <dgm:cxn modelId="{31BF8370-B549-4750-9CC7-A152FA0318DB}" type="presParOf" srcId="{D3269A8C-2E35-4025-8D50-4E5098CADE6E}" destId="{00539223-C709-416B-B466-92FD0DE12600}" srcOrd="1" destOrd="0" presId="urn:microsoft.com/office/officeart/2008/layout/VerticalCurvedList"/>
    <dgm:cxn modelId="{C2A7E4D0-929B-449F-BF7B-30FA5F89303C}" type="presParOf" srcId="{D3269A8C-2E35-4025-8D50-4E5098CADE6E}" destId="{B283505B-5E1D-42EA-9A43-9EA5E6843FFA}" srcOrd="2" destOrd="0" presId="urn:microsoft.com/office/officeart/2008/layout/VerticalCurvedList"/>
    <dgm:cxn modelId="{AB095F17-0C10-4D53-B0E5-2EDD4AE460F6}" type="presParOf" srcId="{B283505B-5E1D-42EA-9A43-9EA5E6843FFA}" destId="{99BDCD48-4F14-4C2E-8B03-3E437506A68B}" srcOrd="0" destOrd="0" presId="urn:microsoft.com/office/officeart/2008/layout/VerticalCurvedList"/>
    <dgm:cxn modelId="{EED85538-F9E5-4991-A820-4AA458EA5C5D}" type="presParOf" srcId="{D3269A8C-2E35-4025-8D50-4E5098CADE6E}" destId="{87047F5F-D209-4213-B3C1-44A5D392D0AB}" srcOrd="3" destOrd="0" presId="urn:microsoft.com/office/officeart/2008/layout/VerticalCurvedList"/>
    <dgm:cxn modelId="{1EC335D8-799B-4320-8893-9E94DA715A96}" type="presParOf" srcId="{D3269A8C-2E35-4025-8D50-4E5098CADE6E}" destId="{372B4A90-ED97-4AF3-9B18-383E02E53BA7}" srcOrd="4" destOrd="0" presId="urn:microsoft.com/office/officeart/2008/layout/VerticalCurvedList"/>
    <dgm:cxn modelId="{F85CD883-90F2-4FC1-BDDF-7A52BE1800A0}" type="presParOf" srcId="{372B4A90-ED97-4AF3-9B18-383E02E53BA7}" destId="{B99E68AB-D3F3-4F3F-BD34-00CC3C9B6EAB}" srcOrd="0" destOrd="0" presId="urn:microsoft.com/office/officeart/2008/layout/VerticalCurvedList"/>
    <dgm:cxn modelId="{49960633-8DFD-4F14-B6F8-95472B7A66F4}" type="presParOf" srcId="{D3269A8C-2E35-4025-8D50-4E5098CADE6E}" destId="{54A6F262-E14F-4DFF-97C4-17C08DF73D19}" srcOrd="5" destOrd="0" presId="urn:microsoft.com/office/officeart/2008/layout/VerticalCurvedList"/>
    <dgm:cxn modelId="{FB7ACD03-88FC-4857-AF9A-3215137E98A5}" type="presParOf" srcId="{D3269A8C-2E35-4025-8D50-4E5098CADE6E}" destId="{E68D3EB3-AE08-4737-BF38-ABF92051A985}" srcOrd="6" destOrd="0" presId="urn:microsoft.com/office/officeart/2008/layout/VerticalCurvedList"/>
    <dgm:cxn modelId="{18D4CCAD-8CF4-4FD2-85F0-F2355FA3E07B}" type="presParOf" srcId="{E68D3EB3-AE08-4737-BF38-ABF92051A985}" destId="{3EBC2407-4D1C-4745-AF32-D85913AD8AD6}" srcOrd="0" destOrd="0" presId="urn:microsoft.com/office/officeart/2008/layout/VerticalCurvedList"/>
    <dgm:cxn modelId="{203D686B-DF33-477B-8069-8C884B01A7BF}" type="presParOf" srcId="{D3269A8C-2E35-4025-8D50-4E5098CADE6E}" destId="{625B9735-9125-4735-839A-498FA80DFFAE}" srcOrd="7" destOrd="0" presId="urn:microsoft.com/office/officeart/2008/layout/VerticalCurvedList"/>
    <dgm:cxn modelId="{26E92E9C-23AA-4390-9FA0-B0CF07D2D261}" type="presParOf" srcId="{D3269A8C-2E35-4025-8D50-4E5098CADE6E}" destId="{4F65AA7E-B0CD-4A4F-BF9B-2C1022E0239B}" srcOrd="8" destOrd="0" presId="urn:microsoft.com/office/officeart/2008/layout/VerticalCurvedList"/>
    <dgm:cxn modelId="{C05B5FE6-9AB8-4A39-9292-589A12EF1F02}" type="presParOf" srcId="{4F65AA7E-B0CD-4A4F-BF9B-2C1022E0239B}" destId="{B16C56BD-3EC8-459A-B93B-56687F9F17AB}" srcOrd="0" destOrd="0" presId="urn:microsoft.com/office/officeart/2008/layout/VerticalCurvedList"/>
    <dgm:cxn modelId="{3454C067-A6C9-4BD8-ADDE-12E909714F70}" type="presParOf" srcId="{D3269A8C-2E35-4025-8D50-4E5098CADE6E}" destId="{C32A2F21-CEFC-49F8-AFDE-63CECD54DA0A}" srcOrd="9" destOrd="0" presId="urn:microsoft.com/office/officeart/2008/layout/VerticalCurvedList"/>
    <dgm:cxn modelId="{B5672343-3209-49D9-8088-133A9DE62CA9}" type="presParOf" srcId="{D3269A8C-2E35-4025-8D50-4E5098CADE6E}" destId="{562298C7-F22A-4DA7-93BC-A95A415211D0}" srcOrd="10" destOrd="0" presId="urn:microsoft.com/office/officeart/2008/layout/VerticalCurvedList"/>
    <dgm:cxn modelId="{BA420BFC-013F-403B-B70D-DC611F9626FC}" type="presParOf" srcId="{562298C7-F22A-4DA7-93BC-A95A415211D0}" destId="{9895F2FC-F015-4742-A8E1-A9479AD67C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1C6FE-13A8-4BD0-BC63-5710608771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A524FD-BCE1-419A-9E03-A45BE5C4F03B}">
      <dgm:prSet phldrT="[Texto]"/>
      <dgm:spPr/>
      <dgm:t>
        <a:bodyPr/>
        <a:lstStyle/>
        <a:p>
          <a:r>
            <a:rPr lang="es-ES" u="sng" smtClean="0"/>
            <a:t>El objetivo general de este proyecto es el de</a:t>
          </a:r>
          <a:r>
            <a:rPr lang="es-ES" smtClean="0"/>
            <a:t>:</a:t>
          </a:r>
          <a:endParaRPr lang="en-US"/>
        </a:p>
      </dgm:t>
    </dgm:pt>
    <dgm:pt modelId="{A93C2C9B-9149-40A4-A12F-351FDFB9E3D2}" type="parTrans" cxnId="{7B27910F-9BD4-47BD-983D-E80D4BE9CA25}">
      <dgm:prSet/>
      <dgm:spPr/>
      <dgm:t>
        <a:bodyPr/>
        <a:lstStyle/>
        <a:p>
          <a:endParaRPr lang="en-US"/>
        </a:p>
      </dgm:t>
    </dgm:pt>
    <dgm:pt modelId="{5D169FC6-0FD0-42FA-B932-15666303F85B}" type="sibTrans" cxnId="{7B27910F-9BD4-47BD-983D-E80D4BE9CA25}">
      <dgm:prSet/>
      <dgm:spPr/>
      <dgm:t>
        <a:bodyPr/>
        <a:lstStyle/>
        <a:p>
          <a:endParaRPr lang="en-US"/>
        </a:p>
      </dgm:t>
    </dgm:pt>
    <dgm:pt modelId="{21086DD2-F935-4BCC-8709-EF65A3CF3CEA}">
      <dgm:prSet/>
      <dgm:spPr/>
      <dgm:t>
        <a:bodyPr/>
        <a:lstStyle/>
        <a:p>
          <a:r>
            <a:rPr lang="es-ES" dirty="0" smtClean="0"/>
            <a:t>Identificar el interés de los profesionales de Relaciones Públicas sobre la incorporación de la Responsabilidad Social Profesional en la cursada de la carrera de grado en Argentina. </a:t>
          </a:r>
          <a:endParaRPr lang="es-ES" dirty="0" smtClean="0"/>
        </a:p>
      </dgm:t>
    </dgm:pt>
    <dgm:pt modelId="{315E9921-0FA3-4F4A-BF5F-E0387CD15F4C}" type="parTrans" cxnId="{9A376B08-2EF6-4C0F-A751-25275B662B8A}">
      <dgm:prSet/>
      <dgm:spPr/>
      <dgm:t>
        <a:bodyPr/>
        <a:lstStyle/>
        <a:p>
          <a:endParaRPr lang="en-US"/>
        </a:p>
      </dgm:t>
    </dgm:pt>
    <dgm:pt modelId="{F2B7B733-8F5D-4169-9A73-2AC6F0CC841C}" type="sibTrans" cxnId="{9A376B08-2EF6-4C0F-A751-25275B662B8A}">
      <dgm:prSet/>
      <dgm:spPr/>
      <dgm:t>
        <a:bodyPr/>
        <a:lstStyle/>
        <a:p>
          <a:endParaRPr lang="en-US"/>
        </a:p>
      </dgm:t>
    </dgm:pt>
    <dgm:pt modelId="{0D685C4E-449F-4193-8100-682BEC1EE383}">
      <dgm:prSet/>
      <dgm:spPr/>
      <dgm:t>
        <a:bodyPr/>
        <a:lstStyle/>
        <a:p>
          <a:r>
            <a:rPr lang="es-ES" u="sng" dirty="0" smtClean="0"/>
            <a:t>Los objetivos específicos son</a:t>
          </a:r>
          <a:r>
            <a:rPr lang="es-ES" dirty="0" smtClean="0"/>
            <a:t>:</a:t>
          </a:r>
          <a:endParaRPr lang="es-ES" dirty="0" smtClean="0"/>
        </a:p>
      </dgm:t>
    </dgm:pt>
    <dgm:pt modelId="{5AC0C95C-35CE-417A-9F99-E306CCA45F49}" type="parTrans" cxnId="{DCDA696A-DF94-4748-9BA6-64DDF39C58FC}">
      <dgm:prSet/>
      <dgm:spPr/>
      <dgm:t>
        <a:bodyPr/>
        <a:lstStyle/>
        <a:p>
          <a:endParaRPr lang="en-US"/>
        </a:p>
      </dgm:t>
    </dgm:pt>
    <dgm:pt modelId="{81EA0F6A-1CA3-41D8-ACBD-42123FFD87F3}" type="sibTrans" cxnId="{DCDA696A-DF94-4748-9BA6-64DDF39C58FC}">
      <dgm:prSet/>
      <dgm:spPr/>
      <dgm:t>
        <a:bodyPr/>
        <a:lstStyle/>
        <a:p>
          <a:endParaRPr lang="en-US"/>
        </a:p>
      </dgm:t>
    </dgm:pt>
    <dgm:pt modelId="{19AE87F8-0DD1-4AC0-B894-9E334B4F8CDD}">
      <dgm:prSet/>
      <dgm:spPr/>
      <dgm:t>
        <a:bodyPr/>
        <a:lstStyle/>
        <a:p>
          <a:r>
            <a:rPr lang="es-ES" dirty="0" smtClean="0"/>
            <a:t>Analizar percepciones de la ética y valores que tienen los egresados de RRPP ante la RSP.</a:t>
          </a:r>
          <a:endParaRPr lang="es-ES" dirty="0" smtClean="0"/>
        </a:p>
      </dgm:t>
    </dgm:pt>
    <dgm:pt modelId="{31797A63-4F8C-48B2-B6E0-4B664D942D75}" type="parTrans" cxnId="{82EACEEC-2E38-4B7B-A88C-94C7B810B94D}">
      <dgm:prSet/>
      <dgm:spPr/>
      <dgm:t>
        <a:bodyPr/>
        <a:lstStyle/>
        <a:p>
          <a:endParaRPr lang="en-US"/>
        </a:p>
      </dgm:t>
    </dgm:pt>
    <dgm:pt modelId="{6A51C0CB-8CB9-4C42-BB05-F96908A8DCCA}" type="sibTrans" cxnId="{82EACEEC-2E38-4B7B-A88C-94C7B810B94D}">
      <dgm:prSet/>
      <dgm:spPr/>
      <dgm:t>
        <a:bodyPr/>
        <a:lstStyle/>
        <a:p>
          <a:endParaRPr lang="en-US"/>
        </a:p>
      </dgm:t>
    </dgm:pt>
    <dgm:pt modelId="{C7290EEC-B38C-42B0-877F-6CF1F54B8188}">
      <dgm:prSet/>
      <dgm:spPr/>
      <dgm:t>
        <a:bodyPr/>
        <a:lstStyle/>
        <a:p>
          <a:r>
            <a:rPr lang="es-ES" dirty="0" smtClean="0"/>
            <a:t>Evaluar la aceptación de la necesidad de incorporar la RSP a la cursada de la carrera de grado en RRPP en Argentina. </a:t>
          </a:r>
          <a:endParaRPr lang="es-ES" dirty="0" smtClean="0"/>
        </a:p>
      </dgm:t>
    </dgm:pt>
    <dgm:pt modelId="{3BE22C79-2D54-4E00-8BA2-D56D083AE3CD}" type="parTrans" cxnId="{35111910-848C-4BB9-90BA-6CE0B43AD04D}">
      <dgm:prSet/>
      <dgm:spPr/>
      <dgm:t>
        <a:bodyPr/>
        <a:lstStyle/>
        <a:p>
          <a:endParaRPr lang="en-US"/>
        </a:p>
      </dgm:t>
    </dgm:pt>
    <dgm:pt modelId="{3D27EE11-256F-4706-9553-78261382E344}" type="sibTrans" cxnId="{35111910-848C-4BB9-90BA-6CE0B43AD04D}">
      <dgm:prSet/>
      <dgm:spPr/>
      <dgm:t>
        <a:bodyPr/>
        <a:lstStyle/>
        <a:p>
          <a:endParaRPr lang="en-US"/>
        </a:p>
      </dgm:t>
    </dgm:pt>
    <dgm:pt modelId="{17C35297-C193-4495-AB71-6BF675120B15}">
      <dgm:prSet/>
      <dgm:spPr/>
      <dgm:t>
        <a:bodyPr/>
        <a:lstStyle/>
        <a:p>
          <a:r>
            <a:rPr lang="es-ES" dirty="0" smtClean="0"/>
            <a:t>Describir tipos de pensamientos personales y grupales con respecto al concepto de incorporar la RSP a la cursada de RRPP en instituciones educativas argentinas, basados en conceptos muy importantes tales como el liderazgo personal, profesional y la ética. </a:t>
          </a:r>
          <a:endParaRPr lang="en-US" dirty="0"/>
        </a:p>
      </dgm:t>
    </dgm:pt>
    <dgm:pt modelId="{A0B59185-D2BA-41B0-804D-03548F7D3841}" type="parTrans" cxnId="{8C67004A-6C4E-4DAB-ACDE-7E401B70A26A}">
      <dgm:prSet/>
      <dgm:spPr/>
      <dgm:t>
        <a:bodyPr/>
        <a:lstStyle/>
        <a:p>
          <a:endParaRPr lang="en-US"/>
        </a:p>
      </dgm:t>
    </dgm:pt>
    <dgm:pt modelId="{B957C484-3129-4B23-84D5-705E947C32FF}" type="sibTrans" cxnId="{8C67004A-6C4E-4DAB-ACDE-7E401B70A26A}">
      <dgm:prSet/>
      <dgm:spPr/>
      <dgm:t>
        <a:bodyPr/>
        <a:lstStyle/>
        <a:p>
          <a:endParaRPr lang="en-US"/>
        </a:p>
      </dgm:t>
    </dgm:pt>
    <dgm:pt modelId="{B2C08011-497C-4D11-B67F-7AB6A0FA85E5}" type="pres">
      <dgm:prSet presAssocID="{6DB1C6FE-13A8-4BD0-BC63-571060877163}" presName="linear" presStyleCnt="0">
        <dgm:presLayoutVars>
          <dgm:animLvl val="lvl"/>
          <dgm:resizeHandles val="exact"/>
        </dgm:presLayoutVars>
      </dgm:prSet>
      <dgm:spPr/>
    </dgm:pt>
    <dgm:pt modelId="{90A89FDA-0659-4C06-97E0-97732A5E076F}" type="pres">
      <dgm:prSet presAssocID="{E2A524FD-BCE1-419A-9E03-A45BE5C4F0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5BBA4-51C0-4838-ACAA-16FD0768D5C3}" type="pres">
      <dgm:prSet presAssocID="{E2A524FD-BCE1-419A-9E03-A45BE5C4F0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4086-D847-4737-979A-3B2FE587BA8C}" type="pres">
      <dgm:prSet presAssocID="{0D685C4E-449F-4193-8100-682BEC1EE3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89966B-1651-4E29-ACF7-D73DE5476392}" type="pres">
      <dgm:prSet presAssocID="{0D685C4E-449F-4193-8100-682BEC1EE3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E190D-22ED-40C2-80FA-4B4FE1F57C96}" type="presOf" srcId="{19AE87F8-0DD1-4AC0-B894-9E334B4F8CDD}" destId="{0889966B-1651-4E29-ACF7-D73DE5476392}" srcOrd="0" destOrd="0" presId="urn:microsoft.com/office/officeart/2005/8/layout/vList2"/>
    <dgm:cxn modelId="{7E6A8D36-CD62-4D7F-8502-E8095FD542F0}" type="presOf" srcId="{6DB1C6FE-13A8-4BD0-BC63-571060877163}" destId="{B2C08011-497C-4D11-B67F-7AB6A0FA85E5}" srcOrd="0" destOrd="0" presId="urn:microsoft.com/office/officeart/2005/8/layout/vList2"/>
    <dgm:cxn modelId="{5C89052C-FC15-497C-AD10-6CC62853273C}" type="presOf" srcId="{21086DD2-F935-4BCC-8709-EF65A3CF3CEA}" destId="{8CE5BBA4-51C0-4838-ACAA-16FD0768D5C3}" srcOrd="0" destOrd="0" presId="urn:microsoft.com/office/officeart/2005/8/layout/vList2"/>
    <dgm:cxn modelId="{7B27910F-9BD4-47BD-983D-E80D4BE9CA25}" srcId="{6DB1C6FE-13A8-4BD0-BC63-571060877163}" destId="{E2A524FD-BCE1-419A-9E03-A45BE5C4F03B}" srcOrd="0" destOrd="0" parTransId="{A93C2C9B-9149-40A4-A12F-351FDFB9E3D2}" sibTransId="{5D169FC6-0FD0-42FA-B932-15666303F85B}"/>
    <dgm:cxn modelId="{82EACEEC-2E38-4B7B-A88C-94C7B810B94D}" srcId="{0D685C4E-449F-4193-8100-682BEC1EE383}" destId="{19AE87F8-0DD1-4AC0-B894-9E334B4F8CDD}" srcOrd="0" destOrd="0" parTransId="{31797A63-4F8C-48B2-B6E0-4B664D942D75}" sibTransId="{6A51C0CB-8CB9-4C42-BB05-F96908A8DCCA}"/>
    <dgm:cxn modelId="{EDF86309-EC03-4F83-B2BA-2016857C1C8B}" type="presOf" srcId="{0D685C4E-449F-4193-8100-682BEC1EE383}" destId="{BB084086-D847-4737-979A-3B2FE587BA8C}" srcOrd="0" destOrd="0" presId="urn:microsoft.com/office/officeart/2005/8/layout/vList2"/>
    <dgm:cxn modelId="{9A376B08-2EF6-4C0F-A751-25275B662B8A}" srcId="{E2A524FD-BCE1-419A-9E03-A45BE5C4F03B}" destId="{21086DD2-F935-4BCC-8709-EF65A3CF3CEA}" srcOrd="0" destOrd="0" parTransId="{315E9921-0FA3-4F4A-BF5F-E0387CD15F4C}" sibTransId="{F2B7B733-8F5D-4169-9A73-2AC6F0CC841C}"/>
    <dgm:cxn modelId="{EFA60119-52C5-4854-99F1-F5F155D6BABA}" type="presOf" srcId="{C7290EEC-B38C-42B0-877F-6CF1F54B8188}" destId="{0889966B-1651-4E29-ACF7-D73DE5476392}" srcOrd="0" destOrd="1" presId="urn:microsoft.com/office/officeart/2005/8/layout/vList2"/>
    <dgm:cxn modelId="{7D5D83DB-BE91-4EB0-8B87-C4FE7231F78D}" type="presOf" srcId="{E2A524FD-BCE1-419A-9E03-A45BE5C4F03B}" destId="{90A89FDA-0659-4C06-97E0-97732A5E076F}" srcOrd="0" destOrd="0" presId="urn:microsoft.com/office/officeart/2005/8/layout/vList2"/>
    <dgm:cxn modelId="{35111910-848C-4BB9-90BA-6CE0B43AD04D}" srcId="{0D685C4E-449F-4193-8100-682BEC1EE383}" destId="{C7290EEC-B38C-42B0-877F-6CF1F54B8188}" srcOrd="1" destOrd="0" parTransId="{3BE22C79-2D54-4E00-8BA2-D56D083AE3CD}" sibTransId="{3D27EE11-256F-4706-9553-78261382E344}"/>
    <dgm:cxn modelId="{8C67004A-6C4E-4DAB-ACDE-7E401B70A26A}" srcId="{0D685C4E-449F-4193-8100-682BEC1EE383}" destId="{17C35297-C193-4495-AB71-6BF675120B15}" srcOrd="2" destOrd="0" parTransId="{A0B59185-D2BA-41B0-804D-03548F7D3841}" sibTransId="{B957C484-3129-4B23-84D5-705E947C32FF}"/>
    <dgm:cxn modelId="{DCDA696A-DF94-4748-9BA6-64DDF39C58FC}" srcId="{6DB1C6FE-13A8-4BD0-BC63-571060877163}" destId="{0D685C4E-449F-4193-8100-682BEC1EE383}" srcOrd="1" destOrd="0" parTransId="{5AC0C95C-35CE-417A-9F99-E306CCA45F49}" sibTransId="{81EA0F6A-1CA3-41D8-ACBD-42123FFD87F3}"/>
    <dgm:cxn modelId="{8BF8736D-82AE-41EA-AF37-13E643822394}" type="presOf" srcId="{17C35297-C193-4495-AB71-6BF675120B15}" destId="{0889966B-1651-4E29-ACF7-D73DE5476392}" srcOrd="0" destOrd="2" presId="urn:microsoft.com/office/officeart/2005/8/layout/vList2"/>
    <dgm:cxn modelId="{67E9C61E-8EE8-44CA-8689-68072D640430}" type="presParOf" srcId="{B2C08011-497C-4D11-B67F-7AB6A0FA85E5}" destId="{90A89FDA-0659-4C06-97E0-97732A5E076F}" srcOrd="0" destOrd="0" presId="urn:microsoft.com/office/officeart/2005/8/layout/vList2"/>
    <dgm:cxn modelId="{D56F5BD0-1EBC-4C7D-A199-1A635FDB2BEC}" type="presParOf" srcId="{B2C08011-497C-4D11-B67F-7AB6A0FA85E5}" destId="{8CE5BBA4-51C0-4838-ACAA-16FD0768D5C3}" srcOrd="1" destOrd="0" presId="urn:microsoft.com/office/officeart/2005/8/layout/vList2"/>
    <dgm:cxn modelId="{B7D8B834-EF02-4DF2-8E04-9B2A6C3C76AF}" type="presParOf" srcId="{B2C08011-497C-4D11-B67F-7AB6A0FA85E5}" destId="{BB084086-D847-4737-979A-3B2FE587BA8C}" srcOrd="2" destOrd="0" presId="urn:microsoft.com/office/officeart/2005/8/layout/vList2"/>
    <dgm:cxn modelId="{0C492AE9-AA18-4706-B802-D57D3BF594C3}" type="presParOf" srcId="{B2C08011-497C-4D11-B67F-7AB6A0FA85E5}" destId="{0889966B-1651-4E29-ACF7-D73DE54763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B3651-F699-4085-9AC3-812581318B0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4CF97-3838-425C-8E25-9FA875BECEA4}">
      <dgm:prSet phldrT="[Texto]" custT="1"/>
      <dgm:spPr/>
      <dgm:t>
        <a:bodyPr/>
        <a:lstStyle/>
        <a:p>
          <a:r>
            <a:rPr lang="es-ES" sz="1400" dirty="0" smtClean="0"/>
            <a:t>Accionistas</a:t>
          </a:r>
          <a:r>
            <a:rPr lang="es-ES" sz="1100" dirty="0" smtClean="0"/>
            <a:t> /</a:t>
          </a:r>
          <a:r>
            <a:rPr lang="es-ES" sz="1400" dirty="0" smtClean="0"/>
            <a:t>Propietarios</a:t>
          </a:r>
          <a:endParaRPr lang="en-US" sz="1100" dirty="0"/>
        </a:p>
      </dgm:t>
    </dgm:pt>
    <dgm:pt modelId="{80C30C2F-BDDC-440A-9C0D-3073B57305F5}" type="parTrans" cxnId="{960B0282-2AF0-4CBC-B52D-D93FFDEF1655}">
      <dgm:prSet/>
      <dgm:spPr/>
      <dgm:t>
        <a:bodyPr/>
        <a:lstStyle/>
        <a:p>
          <a:endParaRPr lang="en-US" sz="2400"/>
        </a:p>
      </dgm:t>
    </dgm:pt>
    <dgm:pt modelId="{772B6757-BE42-4CA0-BEF4-F72C4B21F438}" type="sibTrans" cxnId="{960B0282-2AF0-4CBC-B52D-D93FFDEF165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 sz="2400"/>
        </a:p>
      </dgm:t>
    </dgm:pt>
    <dgm:pt modelId="{234BF807-535C-439A-8415-B06184AB2FE2}">
      <dgm:prSet custT="1"/>
      <dgm:spPr/>
      <dgm:t>
        <a:bodyPr/>
        <a:lstStyle/>
        <a:p>
          <a:r>
            <a:rPr lang="es-ES" sz="1400" dirty="0" smtClean="0"/>
            <a:t>Empleados</a:t>
          </a:r>
          <a:r>
            <a:rPr lang="es-ES" sz="1000" dirty="0" smtClean="0"/>
            <a:t> </a:t>
          </a:r>
          <a:endParaRPr lang="es-ES" sz="1000" dirty="0" smtClean="0"/>
        </a:p>
      </dgm:t>
    </dgm:pt>
    <dgm:pt modelId="{9CCC78BA-771D-4406-887B-C01021DFB84C}" type="parTrans" cxnId="{70943FD5-5901-43D5-A96D-18F5884B99A4}">
      <dgm:prSet/>
      <dgm:spPr/>
      <dgm:t>
        <a:bodyPr/>
        <a:lstStyle/>
        <a:p>
          <a:endParaRPr lang="en-US" sz="2400"/>
        </a:p>
      </dgm:t>
    </dgm:pt>
    <dgm:pt modelId="{882D0114-3CB5-4D58-9A20-90FDC0B26A2D}" type="sibTrans" cxnId="{70943FD5-5901-43D5-A96D-18F5884B99A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 sz="2400"/>
        </a:p>
      </dgm:t>
    </dgm:pt>
    <dgm:pt modelId="{E13F71B9-6A8F-4EB3-B407-8E0436DD3E57}">
      <dgm:prSet custT="1"/>
      <dgm:spPr/>
      <dgm:t>
        <a:bodyPr/>
        <a:lstStyle/>
        <a:p>
          <a:r>
            <a:rPr lang="es-ES" sz="1200" dirty="0" smtClean="0"/>
            <a:t>Clientes - Consumidores  - Usuarios (productos y servicios)</a:t>
          </a:r>
          <a:endParaRPr lang="es-ES" sz="1200" dirty="0" smtClean="0"/>
        </a:p>
      </dgm:t>
    </dgm:pt>
    <dgm:pt modelId="{FD92DD29-A36B-4B43-8905-0AF2DD996EA5}" type="parTrans" cxnId="{00D17461-3958-4072-BA5D-0076499299BB}">
      <dgm:prSet/>
      <dgm:spPr/>
      <dgm:t>
        <a:bodyPr/>
        <a:lstStyle/>
        <a:p>
          <a:endParaRPr lang="en-US" sz="2400"/>
        </a:p>
      </dgm:t>
    </dgm:pt>
    <dgm:pt modelId="{B684878B-97B1-4E29-9E20-3404D73B23A2}" type="sibTrans" cxnId="{00D17461-3958-4072-BA5D-0076499299B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 sz="2400"/>
        </a:p>
      </dgm:t>
    </dgm:pt>
    <dgm:pt modelId="{49ADCE67-49A5-4317-A48E-367125BB686E}">
      <dgm:prSet custT="1"/>
      <dgm:spPr/>
      <dgm:t>
        <a:bodyPr/>
        <a:lstStyle/>
        <a:p>
          <a:r>
            <a:rPr lang="es-ES" sz="1400" dirty="0" smtClean="0"/>
            <a:t>Proveedores </a:t>
          </a:r>
          <a:endParaRPr lang="es-ES" sz="1400" dirty="0" smtClean="0"/>
        </a:p>
      </dgm:t>
    </dgm:pt>
    <dgm:pt modelId="{1498CAD8-8F18-439E-920F-495D1244AB01}" type="parTrans" cxnId="{FDEA0E24-8E31-4CAF-B4BF-1E3E9E83DB8D}">
      <dgm:prSet/>
      <dgm:spPr/>
      <dgm:t>
        <a:bodyPr/>
        <a:lstStyle/>
        <a:p>
          <a:endParaRPr lang="en-US" sz="2400"/>
        </a:p>
      </dgm:t>
    </dgm:pt>
    <dgm:pt modelId="{9469BFAC-3801-4CE5-B049-1A62337B1F7A}" type="sibTrans" cxnId="{FDEA0E24-8E31-4CAF-B4BF-1E3E9E83DB8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sz="2400"/>
        </a:p>
      </dgm:t>
    </dgm:pt>
    <dgm:pt modelId="{82CBB104-4650-4F72-98B2-EBC4D15076AF}">
      <dgm:prSet custT="1"/>
      <dgm:spPr/>
      <dgm:t>
        <a:bodyPr/>
        <a:lstStyle/>
        <a:p>
          <a:r>
            <a:rPr lang="es-ES" sz="1200" dirty="0" smtClean="0"/>
            <a:t>Competidores</a:t>
          </a:r>
          <a:r>
            <a:rPr lang="es-ES" sz="1000" dirty="0" smtClean="0"/>
            <a:t> </a:t>
          </a:r>
          <a:endParaRPr lang="es-ES" sz="1000" dirty="0" smtClean="0"/>
        </a:p>
      </dgm:t>
    </dgm:pt>
    <dgm:pt modelId="{44EDC28D-35BD-4ACE-92BD-75E2114DE2B7}" type="parTrans" cxnId="{9CCA1E50-77FD-4CCD-A51E-75F8358D80D2}">
      <dgm:prSet/>
      <dgm:spPr/>
      <dgm:t>
        <a:bodyPr/>
        <a:lstStyle/>
        <a:p>
          <a:endParaRPr lang="en-US" sz="2400"/>
        </a:p>
      </dgm:t>
    </dgm:pt>
    <dgm:pt modelId="{38BA7BAA-F3D1-469A-B043-46627424FC0A}" type="sibTrans" cxnId="{9CCA1E50-77FD-4CCD-A51E-75F8358D80D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sz="2400"/>
        </a:p>
      </dgm:t>
    </dgm:pt>
    <dgm:pt modelId="{C69CA8E7-026F-4F1C-91A4-A8B978AC41B9}">
      <dgm:prSet custT="1"/>
      <dgm:spPr/>
      <dgm:t>
        <a:bodyPr/>
        <a:lstStyle/>
        <a:p>
          <a:r>
            <a:rPr lang="es-ES" sz="1050" dirty="0" smtClean="0"/>
            <a:t>Agentes sociales:</a:t>
          </a:r>
          <a:endParaRPr lang="es-ES" sz="1050" dirty="0" smtClean="0"/>
        </a:p>
      </dgm:t>
    </dgm:pt>
    <dgm:pt modelId="{D2A4B21A-99CB-47F5-85EB-3538F88BB943}" type="parTrans" cxnId="{844D1F7B-BECB-4F10-8F5B-6A4E4A5523BC}">
      <dgm:prSet/>
      <dgm:spPr/>
      <dgm:t>
        <a:bodyPr/>
        <a:lstStyle/>
        <a:p>
          <a:endParaRPr lang="en-US" sz="2400"/>
        </a:p>
      </dgm:t>
    </dgm:pt>
    <dgm:pt modelId="{C001C591-6C62-4FDA-96FE-261A4F538D4B}" type="sibTrans" cxnId="{844D1F7B-BECB-4F10-8F5B-6A4E4A5523BC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 sz="2400"/>
        </a:p>
      </dgm:t>
    </dgm:pt>
    <dgm:pt modelId="{C5477379-5991-45C0-90C4-45421E7A6DBA}">
      <dgm:prSet custT="1"/>
      <dgm:spPr/>
      <dgm:t>
        <a:bodyPr/>
        <a:lstStyle/>
        <a:p>
          <a:r>
            <a:rPr lang="es-ES" sz="1000" dirty="0" smtClean="0"/>
            <a:t>Grupos de opinión</a:t>
          </a:r>
          <a:endParaRPr lang="es-ES" sz="1000" dirty="0" smtClean="0"/>
        </a:p>
      </dgm:t>
    </dgm:pt>
    <dgm:pt modelId="{6658748D-B395-4B6E-AF87-3812B01BAB25}" type="parTrans" cxnId="{2509C7BE-AE7B-4AF2-8462-A1B3097E1526}">
      <dgm:prSet/>
      <dgm:spPr/>
      <dgm:t>
        <a:bodyPr/>
        <a:lstStyle/>
        <a:p>
          <a:endParaRPr lang="en-US" sz="2400"/>
        </a:p>
      </dgm:t>
    </dgm:pt>
    <dgm:pt modelId="{8B2594FC-6848-48A2-81B9-29D69C34A1B3}" type="sibTrans" cxnId="{2509C7BE-AE7B-4AF2-8462-A1B3097E1526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 sz="2400"/>
        </a:p>
      </dgm:t>
    </dgm:pt>
    <dgm:pt modelId="{B6502E4B-5D39-4F0E-8CD1-745A4BCE30B4}">
      <dgm:prSet custT="1"/>
      <dgm:spPr/>
      <dgm:t>
        <a:bodyPr/>
        <a:lstStyle/>
        <a:p>
          <a:r>
            <a:rPr lang="es-ES" sz="1000" dirty="0" smtClean="0"/>
            <a:t>Mercados de Valores, Poderes Públicos del Estado, las Iglesias, Asociaciones vecinales, Partidos Políticos, etc. </a:t>
          </a:r>
          <a:endParaRPr lang="es-ES" sz="1000" dirty="0" smtClean="0"/>
        </a:p>
      </dgm:t>
    </dgm:pt>
    <dgm:pt modelId="{AD8BEFAA-0D1E-4C28-ACB5-C3803EFC9A67}" type="parTrans" cxnId="{E8AA8983-B7F2-4A93-8470-752F61E49EB3}">
      <dgm:prSet/>
      <dgm:spPr/>
      <dgm:t>
        <a:bodyPr/>
        <a:lstStyle/>
        <a:p>
          <a:endParaRPr lang="en-US" sz="2400"/>
        </a:p>
      </dgm:t>
    </dgm:pt>
    <dgm:pt modelId="{C982BE88-80D4-44B1-8807-7D081894AA86}" type="sibTrans" cxnId="{E8AA8983-B7F2-4A93-8470-752F61E49EB3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sz="2400"/>
        </a:p>
      </dgm:t>
    </dgm:pt>
    <dgm:pt modelId="{CE8C976F-7F25-4806-9B9A-A2009C4B417D}">
      <dgm:prSet custT="1"/>
      <dgm:spPr/>
      <dgm:t>
        <a:bodyPr/>
        <a:lstStyle/>
        <a:p>
          <a:r>
            <a:rPr lang="es-ES" sz="1400" dirty="0" smtClean="0"/>
            <a:t>Otros</a:t>
          </a:r>
          <a:endParaRPr lang="en-US" sz="1400" dirty="0"/>
        </a:p>
      </dgm:t>
    </dgm:pt>
    <dgm:pt modelId="{ED9E1CB9-2EF8-49E5-8A8C-72A20A40A05C}" type="parTrans" cxnId="{2EC689D6-49F2-4065-BB82-0CD2FEC109F7}">
      <dgm:prSet/>
      <dgm:spPr/>
      <dgm:t>
        <a:bodyPr/>
        <a:lstStyle/>
        <a:p>
          <a:endParaRPr lang="en-US" sz="2400"/>
        </a:p>
      </dgm:t>
    </dgm:pt>
    <dgm:pt modelId="{C1ED8E71-C707-4A50-B01C-AB77B534CE51}" type="sibTrans" cxnId="{2EC689D6-49F2-4065-BB82-0CD2FEC109F7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 sz="2400"/>
        </a:p>
      </dgm:t>
    </dgm:pt>
    <dgm:pt modelId="{E505B9CA-E87D-47CB-9383-2D40FF4B868A}">
      <dgm:prSet custT="1"/>
      <dgm:spPr/>
      <dgm:t>
        <a:bodyPr/>
        <a:lstStyle/>
        <a:p>
          <a:r>
            <a:rPr lang="es-ES" sz="900" dirty="0" smtClean="0"/>
            <a:t>Sindicatos</a:t>
          </a:r>
          <a:endParaRPr lang="es-ES" sz="900" dirty="0" smtClean="0"/>
        </a:p>
      </dgm:t>
    </dgm:pt>
    <dgm:pt modelId="{EC3EEAD6-1E74-4DA7-95B3-3AE0272C90EF}" type="parTrans" cxnId="{A5312DEE-188E-44D3-8447-10DD320D9EEC}">
      <dgm:prSet/>
      <dgm:spPr/>
      <dgm:t>
        <a:bodyPr/>
        <a:lstStyle/>
        <a:p>
          <a:endParaRPr lang="en-US" sz="2400"/>
        </a:p>
      </dgm:t>
    </dgm:pt>
    <dgm:pt modelId="{0DAF5B4D-3D22-4D3E-B8FE-8ADB22DD875E}" type="sibTrans" cxnId="{A5312DEE-188E-44D3-8447-10DD320D9EEC}">
      <dgm:prSet/>
      <dgm:spPr/>
      <dgm:t>
        <a:bodyPr/>
        <a:lstStyle/>
        <a:p>
          <a:endParaRPr lang="en-US" sz="2400"/>
        </a:p>
      </dgm:t>
    </dgm:pt>
    <dgm:pt modelId="{FA6A84CC-9897-4106-8399-86639143B6CF}">
      <dgm:prSet custT="1"/>
      <dgm:spPr/>
      <dgm:t>
        <a:bodyPr/>
        <a:lstStyle/>
        <a:p>
          <a:r>
            <a:rPr lang="es-ES" sz="900" dirty="0" smtClean="0"/>
            <a:t>Asociación de Consumidores</a:t>
          </a:r>
          <a:endParaRPr lang="es-ES" sz="900" dirty="0" smtClean="0"/>
        </a:p>
      </dgm:t>
    </dgm:pt>
    <dgm:pt modelId="{759ABBC3-64F1-4ED6-AF9B-06C33E675D5E}" type="parTrans" cxnId="{C87B5845-FB2E-43E6-8638-E83DDD224394}">
      <dgm:prSet/>
      <dgm:spPr/>
      <dgm:t>
        <a:bodyPr/>
        <a:lstStyle/>
        <a:p>
          <a:endParaRPr lang="en-US" sz="2400"/>
        </a:p>
      </dgm:t>
    </dgm:pt>
    <dgm:pt modelId="{AF5B639E-60E5-4720-9CF7-3B05A8234CC5}" type="sibTrans" cxnId="{C87B5845-FB2E-43E6-8638-E83DDD224394}">
      <dgm:prSet/>
      <dgm:spPr/>
      <dgm:t>
        <a:bodyPr/>
        <a:lstStyle/>
        <a:p>
          <a:endParaRPr lang="en-US" sz="2400"/>
        </a:p>
      </dgm:t>
    </dgm:pt>
    <dgm:pt modelId="{3C9C2636-90D4-43C7-9568-AD07097197DA}">
      <dgm:prSet custT="1"/>
      <dgm:spPr/>
      <dgm:t>
        <a:bodyPr/>
        <a:lstStyle/>
        <a:p>
          <a:r>
            <a:rPr lang="es-ES" sz="900" dirty="0" smtClean="0"/>
            <a:t>Cámaras Empresariales</a:t>
          </a:r>
          <a:endParaRPr lang="es-ES" sz="900" dirty="0" smtClean="0"/>
        </a:p>
      </dgm:t>
    </dgm:pt>
    <dgm:pt modelId="{BFAC0B95-799C-499D-9352-9826C70C5904}" type="parTrans" cxnId="{0233FF88-C271-40FF-BDA4-F0E287C0DA8B}">
      <dgm:prSet/>
      <dgm:spPr/>
      <dgm:t>
        <a:bodyPr/>
        <a:lstStyle/>
        <a:p>
          <a:endParaRPr lang="en-US" sz="2400"/>
        </a:p>
      </dgm:t>
    </dgm:pt>
    <dgm:pt modelId="{F5DBF6A8-5FE3-4D1A-AA6E-99F3F9A6DDDB}" type="sibTrans" cxnId="{0233FF88-C271-40FF-BDA4-F0E287C0DA8B}">
      <dgm:prSet/>
      <dgm:spPr/>
      <dgm:t>
        <a:bodyPr/>
        <a:lstStyle/>
        <a:p>
          <a:endParaRPr lang="en-US" sz="2400"/>
        </a:p>
      </dgm:t>
    </dgm:pt>
    <dgm:pt modelId="{6829D0A9-D6F5-41DC-841B-06542AE53FA1}">
      <dgm:prSet custT="1"/>
      <dgm:spPr/>
      <dgm:t>
        <a:bodyPr/>
        <a:lstStyle/>
        <a:p>
          <a:r>
            <a:rPr lang="es-ES" sz="900" dirty="0" smtClean="0"/>
            <a:t>etc.</a:t>
          </a:r>
          <a:endParaRPr lang="es-ES" sz="900" dirty="0" smtClean="0"/>
        </a:p>
      </dgm:t>
    </dgm:pt>
    <dgm:pt modelId="{FB4AC627-986F-4C44-9E2F-F20E4F54C0CA}" type="parTrans" cxnId="{24FE9EB3-3E55-4260-B3B7-AE7FC658EEF8}">
      <dgm:prSet/>
      <dgm:spPr/>
      <dgm:t>
        <a:bodyPr/>
        <a:lstStyle/>
        <a:p>
          <a:endParaRPr lang="en-US" sz="2400"/>
        </a:p>
      </dgm:t>
    </dgm:pt>
    <dgm:pt modelId="{43054CEB-76F4-4577-A046-D1530F11CE54}" type="sibTrans" cxnId="{24FE9EB3-3E55-4260-B3B7-AE7FC658EEF8}">
      <dgm:prSet/>
      <dgm:spPr/>
      <dgm:t>
        <a:bodyPr/>
        <a:lstStyle/>
        <a:p>
          <a:endParaRPr lang="en-US" sz="2400"/>
        </a:p>
      </dgm:t>
    </dgm:pt>
    <dgm:pt modelId="{81190DA0-42AF-475C-BEE1-8ED1EC3AAA3C}">
      <dgm:prSet custT="1"/>
      <dgm:spPr/>
      <dgm:t>
        <a:bodyPr/>
        <a:lstStyle/>
        <a:p>
          <a:r>
            <a:rPr lang="es-ES" sz="800" dirty="0" smtClean="0"/>
            <a:t>Medios de Comunicación</a:t>
          </a:r>
          <a:endParaRPr lang="es-ES" sz="800" dirty="0" smtClean="0"/>
        </a:p>
      </dgm:t>
    </dgm:pt>
    <dgm:pt modelId="{3FCF56A1-72E7-49E4-B522-A60D79EF5823}" type="parTrans" cxnId="{BE4C322E-756F-4AAD-9BBC-5E388C37866B}">
      <dgm:prSet/>
      <dgm:spPr/>
      <dgm:t>
        <a:bodyPr/>
        <a:lstStyle/>
        <a:p>
          <a:endParaRPr lang="en-US" sz="2400"/>
        </a:p>
      </dgm:t>
    </dgm:pt>
    <dgm:pt modelId="{98C01E5E-4A1C-4397-9BC0-B917B5C01543}" type="sibTrans" cxnId="{BE4C322E-756F-4AAD-9BBC-5E388C37866B}">
      <dgm:prSet/>
      <dgm:spPr/>
      <dgm:t>
        <a:bodyPr/>
        <a:lstStyle/>
        <a:p>
          <a:endParaRPr lang="en-US" sz="2400"/>
        </a:p>
      </dgm:t>
    </dgm:pt>
    <dgm:pt modelId="{21ABB44E-23E4-4298-8F92-8E5D13320F96}">
      <dgm:prSet custT="1"/>
      <dgm:spPr/>
      <dgm:t>
        <a:bodyPr/>
        <a:lstStyle/>
        <a:p>
          <a:r>
            <a:rPr lang="es-ES" sz="800" dirty="0" smtClean="0"/>
            <a:t>Analistas</a:t>
          </a:r>
          <a:endParaRPr lang="es-ES" sz="800" dirty="0" smtClean="0"/>
        </a:p>
      </dgm:t>
    </dgm:pt>
    <dgm:pt modelId="{A5F2AB1D-3F5D-44C6-B3D5-242A0584A697}" type="parTrans" cxnId="{4F16A197-3B0B-411E-B341-9D8E24E8DDF3}">
      <dgm:prSet/>
      <dgm:spPr/>
      <dgm:t>
        <a:bodyPr/>
        <a:lstStyle/>
        <a:p>
          <a:endParaRPr lang="en-US" sz="2400"/>
        </a:p>
      </dgm:t>
    </dgm:pt>
    <dgm:pt modelId="{9DBC6820-474F-4FF0-BF78-9B5FC9620E5F}" type="sibTrans" cxnId="{4F16A197-3B0B-411E-B341-9D8E24E8DDF3}">
      <dgm:prSet/>
      <dgm:spPr/>
      <dgm:t>
        <a:bodyPr/>
        <a:lstStyle/>
        <a:p>
          <a:endParaRPr lang="en-US" sz="2400"/>
        </a:p>
      </dgm:t>
    </dgm:pt>
    <dgm:pt modelId="{2E825954-08EC-4AE7-B15C-5F75DAAB4EC8}">
      <dgm:prSet custT="1"/>
      <dgm:spPr/>
      <dgm:t>
        <a:bodyPr/>
        <a:lstStyle/>
        <a:p>
          <a:r>
            <a:rPr lang="es-ES" sz="800" dirty="0" smtClean="0"/>
            <a:t>ONGs</a:t>
          </a:r>
          <a:endParaRPr lang="es-ES" sz="800" dirty="0" smtClean="0"/>
        </a:p>
      </dgm:t>
    </dgm:pt>
    <dgm:pt modelId="{828761B1-3F99-4A97-8B76-850E3B606CB9}" type="parTrans" cxnId="{19A5E42F-A313-4600-9315-B11A53AB0286}">
      <dgm:prSet/>
      <dgm:spPr/>
      <dgm:t>
        <a:bodyPr/>
        <a:lstStyle/>
        <a:p>
          <a:endParaRPr lang="en-US" sz="2400"/>
        </a:p>
      </dgm:t>
    </dgm:pt>
    <dgm:pt modelId="{34D045BB-031B-479B-9473-3AC87708D8F9}" type="sibTrans" cxnId="{19A5E42F-A313-4600-9315-B11A53AB0286}">
      <dgm:prSet/>
      <dgm:spPr/>
      <dgm:t>
        <a:bodyPr/>
        <a:lstStyle/>
        <a:p>
          <a:endParaRPr lang="en-US" sz="2400"/>
        </a:p>
      </dgm:t>
    </dgm:pt>
    <dgm:pt modelId="{6B3D1FF8-5A29-4D6B-B2D2-971069E9A181}">
      <dgm:prSet custT="1"/>
      <dgm:spPr/>
      <dgm:t>
        <a:bodyPr/>
        <a:lstStyle/>
        <a:p>
          <a:r>
            <a:rPr lang="es-ES" sz="800" smtClean="0"/>
            <a:t>Fundaciones </a:t>
          </a:r>
          <a:endParaRPr lang="es-ES" sz="800" dirty="0" smtClean="0"/>
        </a:p>
      </dgm:t>
    </dgm:pt>
    <dgm:pt modelId="{3180B649-6C22-4311-8EEB-C35393880B28}" type="parTrans" cxnId="{FFF03A53-79B6-4A8F-99BC-C0F3DA783C72}">
      <dgm:prSet/>
      <dgm:spPr/>
      <dgm:t>
        <a:bodyPr/>
        <a:lstStyle/>
        <a:p>
          <a:endParaRPr lang="en-US" sz="2400"/>
        </a:p>
      </dgm:t>
    </dgm:pt>
    <dgm:pt modelId="{131BD5A8-02D3-4A80-9F78-F82C572AF595}" type="sibTrans" cxnId="{FFF03A53-79B6-4A8F-99BC-C0F3DA783C72}">
      <dgm:prSet/>
      <dgm:spPr/>
      <dgm:t>
        <a:bodyPr/>
        <a:lstStyle/>
        <a:p>
          <a:endParaRPr lang="en-US" sz="2400"/>
        </a:p>
      </dgm:t>
    </dgm:pt>
    <dgm:pt modelId="{BF1D8B50-2D05-4CE2-A3AA-22A94380029B}">
      <dgm:prSet custT="1"/>
      <dgm:spPr/>
      <dgm:t>
        <a:bodyPr/>
        <a:lstStyle/>
        <a:p>
          <a:r>
            <a:rPr lang="es-ES" sz="1400" dirty="0" smtClean="0"/>
            <a:t>Sociedad</a:t>
          </a:r>
          <a:endParaRPr lang="en-US" sz="1400" dirty="0"/>
        </a:p>
      </dgm:t>
    </dgm:pt>
    <dgm:pt modelId="{7D5E6223-336C-4232-A7F4-6A7AF52DEE46}" type="parTrans" cxnId="{E45DFAE6-3DB5-4D36-972C-7D7ED22227E4}">
      <dgm:prSet/>
      <dgm:spPr/>
      <dgm:t>
        <a:bodyPr/>
        <a:lstStyle/>
        <a:p>
          <a:endParaRPr lang="en-US" sz="2400"/>
        </a:p>
      </dgm:t>
    </dgm:pt>
    <dgm:pt modelId="{0D3EB057-47CB-404A-8075-EA27D2B51C6E}" type="sibTrans" cxnId="{E45DFAE6-3DB5-4D36-972C-7D7ED22227E4}">
      <dgm:prSet/>
      <dgm:spPr/>
      <dgm:t>
        <a:bodyPr/>
        <a:lstStyle/>
        <a:p>
          <a:endParaRPr lang="en-US" sz="2400"/>
        </a:p>
      </dgm:t>
    </dgm:pt>
    <dgm:pt modelId="{6C6C57F2-2DE1-425D-B4E9-714280F3791A}">
      <dgm:prSet custT="1"/>
      <dgm:spPr/>
      <dgm:t>
        <a:bodyPr/>
        <a:lstStyle/>
        <a:p>
          <a:r>
            <a:rPr lang="es-ES" sz="1400" dirty="0" smtClean="0"/>
            <a:t>Medio Ambiente </a:t>
          </a:r>
          <a:endParaRPr lang="en-US" sz="1400" dirty="0"/>
        </a:p>
      </dgm:t>
    </dgm:pt>
    <dgm:pt modelId="{BC9DEEC3-9D8E-467E-B993-A26743D0575C}" type="parTrans" cxnId="{737BC2AB-5547-4EDB-AF70-342EE7BE506C}">
      <dgm:prSet/>
      <dgm:spPr/>
      <dgm:t>
        <a:bodyPr/>
        <a:lstStyle/>
        <a:p>
          <a:endParaRPr lang="en-US" sz="2400"/>
        </a:p>
      </dgm:t>
    </dgm:pt>
    <dgm:pt modelId="{EE683E86-300C-4A8D-8E96-DE016E124A6C}" type="sibTrans" cxnId="{737BC2AB-5547-4EDB-AF70-342EE7BE506C}">
      <dgm:prSet/>
      <dgm:spPr/>
      <dgm:t>
        <a:bodyPr/>
        <a:lstStyle/>
        <a:p>
          <a:endParaRPr lang="en-US" sz="2400"/>
        </a:p>
      </dgm:t>
    </dgm:pt>
    <dgm:pt modelId="{5CAA82CC-7762-47FE-8B57-A3F86C2D2E16}" type="pres">
      <dgm:prSet presAssocID="{414B3651-F699-4085-9AC3-812581318B00}" presName="Name0" presStyleCnt="0">
        <dgm:presLayoutVars>
          <dgm:chMax val="21"/>
          <dgm:chPref val="21"/>
        </dgm:presLayoutVars>
      </dgm:prSet>
      <dgm:spPr/>
    </dgm:pt>
    <dgm:pt modelId="{842A5FA9-EA69-49B2-BF53-727D69CAD550}" type="pres">
      <dgm:prSet presAssocID="{1514CF97-3838-425C-8E25-9FA875BECEA4}" presName="text1" presStyleCnt="0"/>
      <dgm:spPr/>
    </dgm:pt>
    <dgm:pt modelId="{CCDE021C-1F32-4D79-9193-B5D0881B1C3B}" type="pres">
      <dgm:prSet presAssocID="{1514CF97-3838-425C-8E25-9FA875BECEA4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F3C795BC-37AD-407C-9F16-8A6F78D1AF17}" type="pres">
      <dgm:prSet presAssocID="{1514CF97-3838-425C-8E25-9FA875BECEA4}" presName="textaccent1" presStyleCnt="0"/>
      <dgm:spPr/>
    </dgm:pt>
    <dgm:pt modelId="{F0DDC83D-4875-482B-AEE2-8F19A36C300F}" type="pres">
      <dgm:prSet presAssocID="{1514CF97-3838-425C-8E25-9FA875BECEA4}" presName="accentRepeatNode" presStyleLbl="solidAlignAcc1" presStyleIdx="0" presStyleCnt="18"/>
      <dgm:spPr/>
    </dgm:pt>
    <dgm:pt modelId="{EDC9652B-ABA5-4DEC-A386-45636345BAF2}" type="pres">
      <dgm:prSet presAssocID="{772B6757-BE42-4CA0-BEF4-F72C4B21F438}" presName="image1" presStyleCnt="0"/>
      <dgm:spPr/>
    </dgm:pt>
    <dgm:pt modelId="{C1C42136-6DA5-427B-9F09-B9D6DBC8040E}" type="pres">
      <dgm:prSet presAssocID="{772B6757-BE42-4CA0-BEF4-F72C4B21F438}" presName="imageRepeatNode" presStyleLbl="alignAcc1" presStyleIdx="0" presStyleCnt="9"/>
      <dgm:spPr/>
    </dgm:pt>
    <dgm:pt modelId="{C5751279-53BC-40D6-B57A-FAEEB40FC635}" type="pres">
      <dgm:prSet presAssocID="{772B6757-BE42-4CA0-BEF4-F72C4B21F438}" presName="imageaccent1" presStyleCnt="0"/>
      <dgm:spPr/>
    </dgm:pt>
    <dgm:pt modelId="{85E659B9-F02A-415D-976D-582C36E6A238}" type="pres">
      <dgm:prSet presAssocID="{772B6757-BE42-4CA0-BEF4-F72C4B21F438}" presName="accentRepeatNode" presStyleLbl="solidAlignAcc1" presStyleIdx="1" presStyleCnt="18"/>
      <dgm:spPr/>
    </dgm:pt>
    <dgm:pt modelId="{E7C78190-24DB-4C92-9A66-F4393FEFA62F}" type="pres">
      <dgm:prSet presAssocID="{234BF807-535C-439A-8415-B06184AB2FE2}" presName="text2" presStyleCnt="0"/>
      <dgm:spPr/>
    </dgm:pt>
    <dgm:pt modelId="{E35A435F-3F97-4C08-AC71-056B5EA8EE55}" type="pres">
      <dgm:prSet presAssocID="{234BF807-535C-439A-8415-B06184AB2FE2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5D3C053C-F076-496F-8198-810F44D5CB49}" type="pres">
      <dgm:prSet presAssocID="{234BF807-535C-439A-8415-B06184AB2FE2}" presName="textaccent2" presStyleCnt="0"/>
      <dgm:spPr/>
    </dgm:pt>
    <dgm:pt modelId="{605B3A8D-C501-47B2-A040-9715E2557B2F}" type="pres">
      <dgm:prSet presAssocID="{234BF807-535C-439A-8415-B06184AB2FE2}" presName="accentRepeatNode" presStyleLbl="solidAlignAcc1" presStyleIdx="2" presStyleCnt="18"/>
      <dgm:spPr/>
    </dgm:pt>
    <dgm:pt modelId="{84635950-7C88-4611-87EA-7DDC0233A3CF}" type="pres">
      <dgm:prSet presAssocID="{882D0114-3CB5-4D58-9A20-90FDC0B26A2D}" presName="image2" presStyleCnt="0"/>
      <dgm:spPr/>
    </dgm:pt>
    <dgm:pt modelId="{B6F7386F-8149-4D7A-87D3-3F8F5487A756}" type="pres">
      <dgm:prSet presAssocID="{882D0114-3CB5-4D58-9A20-90FDC0B26A2D}" presName="imageRepeatNode" presStyleLbl="alignAcc1" presStyleIdx="1" presStyleCnt="9"/>
      <dgm:spPr/>
    </dgm:pt>
    <dgm:pt modelId="{5B0D3B75-748C-44A8-A5B6-0CC5435DCBA9}" type="pres">
      <dgm:prSet presAssocID="{882D0114-3CB5-4D58-9A20-90FDC0B26A2D}" presName="imageaccent2" presStyleCnt="0"/>
      <dgm:spPr/>
    </dgm:pt>
    <dgm:pt modelId="{AEEE72E3-15ED-49F3-9F23-634620E3BBD2}" type="pres">
      <dgm:prSet presAssocID="{882D0114-3CB5-4D58-9A20-90FDC0B26A2D}" presName="accentRepeatNode" presStyleLbl="solidAlignAcc1" presStyleIdx="3" presStyleCnt="18"/>
      <dgm:spPr/>
    </dgm:pt>
    <dgm:pt modelId="{CA342CDE-914D-41D1-BFCE-A0B1AA3F2DA6}" type="pres">
      <dgm:prSet presAssocID="{E13F71B9-6A8F-4EB3-B407-8E0436DD3E57}" presName="text3" presStyleCnt="0"/>
      <dgm:spPr/>
    </dgm:pt>
    <dgm:pt modelId="{D787477B-EF96-44B2-BF09-5A285906F0A6}" type="pres">
      <dgm:prSet presAssocID="{E13F71B9-6A8F-4EB3-B407-8E0436DD3E57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6013BA97-93B6-4262-83A3-3366F94D950D}" type="pres">
      <dgm:prSet presAssocID="{E13F71B9-6A8F-4EB3-B407-8E0436DD3E57}" presName="textaccent3" presStyleCnt="0"/>
      <dgm:spPr/>
    </dgm:pt>
    <dgm:pt modelId="{2AD4AD95-26E5-4BC0-A62D-0EA387720E10}" type="pres">
      <dgm:prSet presAssocID="{E13F71B9-6A8F-4EB3-B407-8E0436DD3E57}" presName="accentRepeatNode" presStyleLbl="solidAlignAcc1" presStyleIdx="4" presStyleCnt="18"/>
      <dgm:spPr/>
    </dgm:pt>
    <dgm:pt modelId="{D0937A6A-BF49-4E2C-A607-458C3AF4DAE1}" type="pres">
      <dgm:prSet presAssocID="{B684878B-97B1-4E29-9E20-3404D73B23A2}" presName="image3" presStyleCnt="0"/>
      <dgm:spPr/>
    </dgm:pt>
    <dgm:pt modelId="{E9EBBCC2-F4E2-41AE-8B38-EAB4261D59C2}" type="pres">
      <dgm:prSet presAssocID="{B684878B-97B1-4E29-9E20-3404D73B23A2}" presName="imageRepeatNode" presStyleLbl="alignAcc1" presStyleIdx="2" presStyleCnt="9"/>
      <dgm:spPr/>
    </dgm:pt>
    <dgm:pt modelId="{5A9D9E3F-8F4C-46AC-97A8-C0CEC3FFB7B5}" type="pres">
      <dgm:prSet presAssocID="{B684878B-97B1-4E29-9E20-3404D73B23A2}" presName="imageaccent3" presStyleCnt="0"/>
      <dgm:spPr/>
    </dgm:pt>
    <dgm:pt modelId="{CC755625-4860-4679-BF0C-B7545E77EEB9}" type="pres">
      <dgm:prSet presAssocID="{B684878B-97B1-4E29-9E20-3404D73B23A2}" presName="accentRepeatNode" presStyleLbl="solidAlignAcc1" presStyleIdx="5" presStyleCnt="18"/>
      <dgm:spPr/>
    </dgm:pt>
    <dgm:pt modelId="{E70386E7-3D3A-4E03-A7E5-928A66A95ADF}" type="pres">
      <dgm:prSet presAssocID="{49ADCE67-49A5-4317-A48E-367125BB686E}" presName="text4" presStyleCnt="0"/>
      <dgm:spPr/>
    </dgm:pt>
    <dgm:pt modelId="{EC4496D6-F354-44A9-8F74-30A9FF4A54D4}" type="pres">
      <dgm:prSet presAssocID="{49ADCE67-49A5-4317-A48E-367125BB686E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C9F581D2-84F7-414C-8D88-E466CA85339A}" type="pres">
      <dgm:prSet presAssocID="{49ADCE67-49A5-4317-A48E-367125BB686E}" presName="textaccent4" presStyleCnt="0"/>
      <dgm:spPr/>
    </dgm:pt>
    <dgm:pt modelId="{5904E897-B03B-4020-840F-006AD19F58F3}" type="pres">
      <dgm:prSet presAssocID="{49ADCE67-49A5-4317-A48E-367125BB686E}" presName="accentRepeatNode" presStyleLbl="solidAlignAcc1" presStyleIdx="6" presStyleCnt="18"/>
      <dgm:spPr/>
    </dgm:pt>
    <dgm:pt modelId="{CC401380-6361-4ADC-A52E-359AF239B754}" type="pres">
      <dgm:prSet presAssocID="{9469BFAC-3801-4CE5-B049-1A62337B1F7A}" presName="image4" presStyleCnt="0"/>
      <dgm:spPr/>
    </dgm:pt>
    <dgm:pt modelId="{ED72656B-6549-4503-A07E-341612E35D97}" type="pres">
      <dgm:prSet presAssocID="{9469BFAC-3801-4CE5-B049-1A62337B1F7A}" presName="imageRepeatNode" presStyleLbl="alignAcc1" presStyleIdx="3" presStyleCnt="9"/>
      <dgm:spPr/>
    </dgm:pt>
    <dgm:pt modelId="{DC923545-AC98-4A5E-9361-DF8F9C9DAD1B}" type="pres">
      <dgm:prSet presAssocID="{9469BFAC-3801-4CE5-B049-1A62337B1F7A}" presName="imageaccent4" presStyleCnt="0"/>
      <dgm:spPr/>
    </dgm:pt>
    <dgm:pt modelId="{E980D8D8-F113-446E-92A2-2284070B0EBA}" type="pres">
      <dgm:prSet presAssocID="{9469BFAC-3801-4CE5-B049-1A62337B1F7A}" presName="accentRepeatNode" presStyleLbl="solidAlignAcc1" presStyleIdx="7" presStyleCnt="18"/>
      <dgm:spPr/>
    </dgm:pt>
    <dgm:pt modelId="{2CF03B36-30F9-450D-85E1-C09ADB0113C0}" type="pres">
      <dgm:prSet presAssocID="{82CBB104-4650-4F72-98B2-EBC4D15076AF}" presName="text5" presStyleCnt="0"/>
      <dgm:spPr/>
    </dgm:pt>
    <dgm:pt modelId="{2C17F30B-66A5-4E2C-8F69-10B2358BEDD8}" type="pres">
      <dgm:prSet presAssocID="{82CBB104-4650-4F72-98B2-EBC4D15076AF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5CE50A5F-7312-48C4-A6F5-4BBB358FB1C1}" type="pres">
      <dgm:prSet presAssocID="{82CBB104-4650-4F72-98B2-EBC4D15076AF}" presName="textaccent5" presStyleCnt="0"/>
      <dgm:spPr/>
    </dgm:pt>
    <dgm:pt modelId="{D94204A7-7A98-4131-A3F8-BD8D59A946EA}" type="pres">
      <dgm:prSet presAssocID="{82CBB104-4650-4F72-98B2-EBC4D15076AF}" presName="accentRepeatNode" presStyleLbl="solidAlignAcc1" presStyleIdx="8" presStyleCnt="18"/>
      <dgm:spPr/>
    </dgm:pt>
    <dgm:pt modelId="{0EDF2154-AA76-43B6-A0C6-6137690A2723}" type="pres">
      <dgm:prSet presAssocID="{38BA7BAA-F3D1-469A-B043-46627424FC0A}" presName="image5" presStyleCnt="0"/>
      <dgm:spPr/>
    </dgm:pt>
    <dgm:pt modelId="{5015C710-CF55-4861-8B0A-30F3C90A20E7}" type="pres">
      <dgm:prSet presAssocID="{38BA7BAA-F3D1-469A-B043-46627424FC0A}" presName="imageRepeatNode" presStyleLbl="alignAcc1" presStyleIdx="4" presStyleCnt="9"/>
      <dgm:spPr/>
    </dgm:pt>
    <dgm:pt modelId="{20A66477-3C64-452F-9A09-66FCCBBF1DCC}" type="pres">
      <dgm:prSet presAssocID="{38BA7BAA-F3D1-469A-B043-46627424FC0A}" presName="imageaccent5" presStyleCnt="0"/>
      <dgm:spPr/>
    </dgm:pt>
    <dgm:pt modelId="{92F1CF7F-14A0-440A-8B4F-B078192EB688}" type="pres">
      <dgm:prSet presAssocID="{38BA7BAA-F3D1-469A-B043-46627424FC0A}" presName="accentRepeatNode" presStyleLbl="solidAlignAcc1" presStyleIdx="9" presStyleCnt="18"/>
      <dgm:spPr/>
    </dgm:pt>
    <dgm:pt modelId="{1510CC42-CFE6-4F38-809B-A6DF52747420}" type="pres">
      <dgm:prSet presAssocID="{C69CA8E7-026F-4F1C-91A4-A8B978AC41B9}" presName="text6" presStyleCnt="0"/>
      <dgm:spPr/>
    </dgm:pt>
    <dgm:pt modelId="{828DC860-B58A-43A4-9C26-C357D380A61E}" type="pres">
      <dgm:prSet presAssocID="{C69CA8E7-026F-4F1C-91A4-A8B978AC41B9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C3FBAEB4-DAEA-4AC8-AF13-478BD67827FF}" type="pres">
      <dgm:prSet presAssocID="{C69CA8E7-026F-4F1C-91A4-A8B978AC41B9}" presName="textaccent6" presStyleCnt="0"/>
      <dgm:spPr/>
    </dgm:pt>
    <dgm:pt modelId="{1C1F19B8-B5F7-470A-BD9A-18DE766CE07C}" type="pres">
      <dgm:prSet presAssocID="{C69CA8E7-026F-4F1C-91A4-A8B978AC41B9}" presName="accentRepeatNode" presStyleLbl="solidAlignAcc1" presStyleIdx="10" presStyleCnt="18"/>
      <dgm:spPr/>
    </dgm:pt>
    <dgm:pt modelId="{F42BD612-54B7-4A4C-B038-C259308A9599}" type="pres">
      <dgm:prSet presAssocID="{C001C591-6C62-4FDA-96FE-261A4F538D4B}" presName="image6" presStyleCnt="0"/>
      <dgm:spPr/>
    </dgm:pt>
    <dgm:pt modelId="{91B6E2E8-4A1E-4E1C-8EDD-34ADF51C4471}" type="pres">
      <dgm:prSet presAssocID="{C001C591-6C62-4FDA-96FE-261A4F538D4B}" presName="imageRepeatNode" presStyleLbl="alignAcc1" presStyleIdx="5" presStyleCnt="9"/>
      <dgm:spPr/>
    </dgm:pt>
    <dgm:pt modelId="{833B4EE2-8220-4BB3-8B77-EB175A21C800}" type="pres">
      <dgm:prSet presAssocID="{C001C591-6C62-4FDA-96FE-261A4F538D4B}" presName="imageaccent6" presStyleCnt="0"/>
      <dgm:spPr/>
    </dgm:pt>
    <dgm:pt modelId="{44FA9584-5161-417B-828E-24D56DA3321D}" type="pres">
      <dgm:prSet presAssocID="{C001C591-6C62-4FDA-96FE-261A4F538D4B}" presName="accentRepeatNode" presStyleLbl="solidAlignAcc1" presStyleIdx="11" presStyleCnt="18"/>
      <dgm:spPr/>
    </dgm:pt>
    <dgm:pt modelId="{C9B6809D-9AF5-4F9F-B15A-0141EDDBFB5C}" type="pres">
      <dgm:prSet presAssocID="{C5477379-5991-45C0-90C4-45421E7A6DBA}" presName="text7" presStyleCnt="0"/>
      <dgm:spPr/>
    </dgm:pt>
    <dgm:pt modelId="{27B476AD-E679-4FC1-B27B-42A49C8D08AE}" type="pres">
      <dgm:prSet presAssocID="{C5477379-5991-45C0-90C4-45421E7A6DBA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3DAB294B-0C97-4CCA-ACE4-C619DDCC9EB0}" type="pres">
      <dgm:prSet presAssocID="{C5477379-5991-45C0-90C4-45421E7A6DBA}" presName="textaccent7" presStyleCnt="0"/>
      <dgm:spPr/>
    </dgm:pt>
    <dgm:pt modelId="{481CF0E2-6E96-481D-A4F4-854124D412C9}" type="pres">
      <dgm:prSet presAssocID="{C5477379-5991-45C0-90C4-45421E7A6DBA}" presName="accentRepeatNode" presStyleLbl="solidAlignAcc1" presStyleIdx="12" presStyleCnt="18"/>
      <dgm:spPr/>
    </dgm:pt>
    <dgm:pt modelId="{AAA410F8-9091-47C8-B021-5622D4884262}" type="pres">
      <dgm:prSet presAssocID="{8B2594FC-6848-48A2-81B9-29D69C34A1B3}" presName="image7" presStyleCnt="0"/>
      <dgm:spPr/>
    </dgm:pt>
    <dgm:pt modelId="{19FC2B2F-29D5-455C-A007-DA5B1B6DA71D}" type="pres">
      <dgm:prSet presAssocID="{8B2594FC-6848-48A2-81B9-29D69C34A1B3}" presName="imageRepeatNode" presStyleLbl="alignAcc1" presStyleIdx="6" presStyleCnt="9"/>
      <dgm:spPr/>
    </dgm:pt>
    <dgm:pt modelId="{1D820EA7-B43D-4027-A630-DE0F17DEC5B8}" type="pres">
      <dgm:prSet presAssocID="{8B2594FC-6848-48A2-81B9-29D69C34A1B3}" presName="imageaccent7" presStyleCnt="0"/>
      <dgm:spPr/>
    </dgm:pt>
    <dgm:pt modelId="{D5803C8D-11DC-40E5-AA28-A8FB414B28D2}" type="pres">
      <dgm:prSet presAssocID="{8B2594FC-6848-48A2-81B9-29D69C34A1B3}" presName="accentRepeatNode" presStyleLbl="solidAlignAcc1" presStyleIdx="13" presStyleCnt="18"/>
      <dgm:spPr/>
    </dgm:pt>
    <dgm:pt modelId="{2B9419A5-0560-44D5-96F7-D56A3CC564DD}" type="pres">
      <dgm:prSet presAssocID="{B6502E4B-5D39-4F0E-8CD1-745A4BCE30B4}" presName="text8" presStyleCnt="0"/>
      <dgm:spPr/>
    </dgm:pt>
    <dgm:pt modelId="{E857F3D0-35CD-4B99-A6C2-9DC30A075FBB}" type="pres">
      <dgm:prSet presAssocID="{B6502E4B-5D39-4F0E-8CD1-745A4BCE30B4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2A2ECA7D-7E32-41BE-BBB8-8DEC03EC7361}" type="pres">
      <dgm:prSet presAssocID="{B6502E4B-5D39-4F0E-8CD1-745A4BCE30B4}" presName="textaccent8" presStyleCnt="0"/>
      <dgm:spPr/>
    </dgm:pt>
    <dgm:pt modelId="{4B06D391-1D81-45AE-9C9F-BF9CE311B106}" type="pres">
      <dgm:prSet presAssocID="{B6502E4B-5D39-4F0E-8CD1-745A4BCE30B4}" presName="accentRepeatNode" presStyleLbl="solidAlignAcc1" presStyleIdx="14" presStyleCnt="18"/>
      <dgm:spPr/>
    </dgm:pt>
    <dgm:pt modelId="{FE3FF555-F820-437B-9437-B317F85656A8}" type="pres">
      <dgm:prSet presAssocID="{C982BE88-80D4-44B1-8807-7D081894AA86}" presName="image8" presStyleCnt="0"/>
      <dgm:spPr/>
    </dgm:pt>
    <dgm:pt modelId="{0C4FEC6D-183A-4744-828D-9A4201D73CBA}" type="pres">
      <dgm:prSet presAssocID="{C982BE88-80D4-44B1-8807-7D081894AA86}" presName="imageRepeatNode" presStyleLbl="alignAcc1" presStyleIdx="7" presStyleCnt="9"/>
      <dgm:spPr/>
    </dgm:pt>
    <dgm:pt modelId="{8C83F420-7EE9-404A-8F26-ECF40D6058F0}" type="pres">
      <dgm:prSet presAssocID="{C982BE88-80D4-44B1-8807-7D081894AA86}" presName="imageaccent8" presStyleCnt="0"/>
      <dgm:spPr/>
    </dgm:pt>
    <dgm:pt modelId="{634C4C02-CE43-4731-A6D5-1D7B9826599C}" type="pres">
      <dgm:prSet presAssocID="{C982BE88-80D4-44B1-8807-7D081894AA86}" presName="accentRepeatNode" presStyleLbl="solidAlignAcc1" presStyleIdx="15" presStyleCnt="18"/>
      <dgm:spPr/>
    </dgm:pt>
    <dgm:pt modelId="{6128AFC6-833E-4CFA-B96F-399E7927726F}" type="pres">
      <dgm:prSet presAssocID="{CE8C976F-7F25-4806-9B9A-A2009C4B417D}" presName="text9" presStyleCnt="0"/>
      <dgm:spPr/>
    </dgm:pt>
    <dgm:pt modelId="{1C7A6278-AA5F-485D-A5D0-0B547040590B}" type="pres">
      <dgm:prSet presAssocID="{CE8C976F-7F25-4806-9B9A-A2009C4B417D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2DA553CF-66D3-4B94-A6DF-6DD6DCBCB33C}" type="pres">
      <dgm:prSet presAssocID="{CE8C976F-7F25-4806-9B9A-A2009C4B417D}" presName="textaccent9" presStyleCnt="0"/>
      <dgm:spPr/>
    </dgm:pt>
    <dgm:pt modelId="{10B63500-68C8-4AB1-B927-C76C56725733}" type="pres">
      <dgm:prSet presAssocID="{CE8C976F-7F25-4806-9B9A-A2009C4B417D}" presName="accentRepeatNode" presStyleLbl="solidAlignAcc1" presStyleIdx="16" presStyleCnt="18"/>
      <dgm:spPr/>
    </dgm:pt>
    <dgm:pt modelId="{8154B594-C079-4ED9-955C-F1A0B5DDEE9B}" type="pres">
      <dgm:prSet presAssocID="{C1ED8E71-C707-4A50-B01C-AB77B534CE51}" presName="image9" presStyleCnt="0"/>
      <dgm:spPr/>
    </dgm:pt>
    <dgm:pt modelId="{6C92BA28-42EB-4D60-94D1-E634FFBEA739}" type="pres">
      <dgm:prSet presAssocID="{C1ED8E71-C707-4A50-B01C-AB77B534CE51}" presName="imageRepeatNode" presStyleLbl="alignAcc1" presStyleIdx="8" presStyleCnt="9"/>
      <dgm:spPr/>
    </dgm:pt>
    <dgm:pt modelId="{AD73443F-D37C-4CD1-9C26-8380A681C629}" type="pres">
      <dgm:prSet presAssocID="{C1ED8E71-C707-4A50-B01C-AB77B534CE51}" presName="imageaccent9" presStyleCnt="0"/>
      <dgm:spPr/>
    </dgm:pt>
    <dgm:pt modelId="{BBC60D49-E66D-4324-BEBA-D6DF270343CC}" type="pres">
      <dgm:prSet presAssocID="{C1ED8E71-C707-4A50-B01C-AB77B534CE51}" presName="accentRepeatNode" presStyleLbl="solidAlignAcc1" presStyleIdx="17" presStyleCnt="18"/>
      <dgm:spPr/>
    </dgm:pt>
  </dgm:ptLst>
  <dgm:cxnLst>
    <dgm:cxn modelId="{960B0282-2AF0-4CBC-B52D-D93FFDEF1655}" srcId="{414B3651-F699-4085-9AC3-812581318B00}" destId="{1514CF97-3838-425C-8E25-9FA875BECEA4}" srcOrd="0" destOrd="0" parTransId="{80C30C2F-BDDC-440A-9C0D-3073B57305F5}" sibTransId="{772B6757-BE42-4CA0-BEF4-F72C4B21F438}"/>
    <dgm:cxn modelId="{9CCA1E50-77FD-4CCD-A51E-75F8358D80D2}" srcId="{414B3651-F699-4085-9AC3-812581318B00}" destId="{82CBB104-4650-4F72-98B2-EBC4D15076AF}" srcOrd="4" destOrd="0" parTransId="{44EDC28D-35BD-4ACE-92BD-75E2114DE2B7}" sibTransId="{38BA7BAA-F3D1-469A-B043-46627424FC0A}"/>
    <dgm:cxn modelId="{E8AA8983-B7F2-4A93-8470-752F61E49EB3}" srcId="{414B3651-F699-4085-9AC3-812581318B00}" destId="{B6502E4B-5D39-4F0E-8CD1-745A4BCE30B4}" srcOrd="7" destOrd="0" parTransId="{AD8BEFAA-0D1E-4C28-ACB5-C3803EFC9A67}" sibTransId="{C982BE88-80D4-44B1-8807-7D081894AA86}"/>
    <dgm:cxn modelId="{B0A55921-EF81-41FA-A0EC-650C32780E27}" type="presOf" srcId="{6C6C57F2-2DE1-425D-B4E9-714280F3791A}" destId="{1C7A6278-AA5F-485D-A5D0-0B547040590B}" srcOrd="0" destOrd="2" presId="urn:microsoft.com/office/officeart/2008/layout/HexagonCluster"/>
    <dgm:cxn modelId="{00D17461-3958-4072-BA5D-0076499299BB}" srcId="{414B3651-F699-4085-9AC3-812581318B00}" destId="{E13F71B9-6A8F-4EB3-B407-8E0436DD3E57}" srcOrd="2" destOrd="0" parTransId="{FD92DD29-A36B-4B43-8905-0AF2DD996EA5}" sibTransId="{B684878B-97B1-4E29-9E20-3404D73B23A2}"/>
    <dgm:cxn modelId="{224311A5-A97B-47C3-B282-DB96B964CA01}" type="presOf" srcId="{B684878B-97B1-4E29-9E20-3404D73B23A2}" destId="{E9EBBCC2-F4E2-41AE-8B38-EAB4261D59C2}" srcOrd="0" destOrd="0" presId="urn:microsoft.com/office/officeart/2008/layout/HexagonCluster"/>
    <dgm:cxn modelId="{FD4260F3-BACB-402A-97ED-64D7E1BEF1DC}" type="presOf" srcId="{1514CF97-3838-425C-8E25-9FA875BECEA4}" destId="{CCDE021C-1F32-4D79-9193-B5D0881B1C3B}" srcOrd="0" destOrd="0" presId="urn:microsoft.com/office/officeart/2008/layout/HexagonCluster"/>
    <dgm:cxn modelId="{636087C1-AB4E-44C3-A42E-AB7D802431F2}" type="presOf" srcId="{414B3651-F699-4085-9AC3-812581318B00}" destId="{5CAA82CC-7762-47FE-8B57-A3F86C2D2E16}" srcOrd="0" destOrd="0" presId="urn:microsoft.com/office/officeart/2008/layout/HexagonCluster"/>
    <dgm:cxn modelId="{4F16A197-3B0B-411E-B341-9D8E24E8DDF3}" srcId="{C5477379-5991-45C0-90C4-45421E7A6DBA}" destId="{21ABB44E-23E4-4298-8F92-8E5D13320F96}" srcOrd="1" destOrd="0" parTransId="{A5F2AB1D-3F5D-44C6-B3D5-242A0584A697}" sibTransId="{9DBC6820-474F-4FF0-BF78-9B5FC9620E5F}"/>
    <dgm:cxn modelId="{797134B9-FDCB-4388-9DA1-9507383D2648}" type="presOf" srcId="{C5477379-5991-45C0-90C4-45421E7A6DBA}" destId="{27B476AD-E679-4FC1-B27B-42A49C8D08AE}" srcOrd="0" destOrd="0" presId="urn:microsoft.com/office/officeart/2008/layout/HexagonCluster"/>
    <dgm:cxn modelId="{E38A4143-8474-4FC1-8A9E-833B0FBE0440}" type="presOf" srcId="{21ABB44E-23E4-4298-8F92-8E5D13320F96}" destId="{27B476AD-E679-4FC1-B27B-42A49C8D08AE}" srcOrd="0" destOrd="2" presId="urn:microsoft.com/office/officeart/2008/layout/HexagonCluster"/>
    <dgm:cxn modelId="{2509C7BE-AE7B-4AF2-8462-A1B3097E1526}" srcId="{414B3651-F699-4085-9AC3-812581318B00}" destId="{C5477379-5991-45C0-90C4-45421E7A6DBA}" srcOrd="6" destOrd="0" parTransId="{6658748D-B395-4B6E-AF87-3812B01BAB25}" sibTransId="{8B2594FC-6848-48A2-81B9-29D69C34A1B3}"/>
    <dgm:cxn modelId="{B3872F7A-8531-4B3E-9139-789F8EEC237C}" type="presOf" srcId="{3C9C2636-90D4-43C7-9568-AD07097197DA}" destId="{828DC860-B58A-43A4-9C26-C357D380A61E}" srcOrd="0" destOrd="3" presId="urn:microsoft.com/office/officeart/2008/layout/HexagonCluster"/>
    <dgm:cxn modelId="{2A5626C0-1D06-4FDE-A8CC-8EAD9999DF44}" type="presOf" srcId="{E13F71B9-6A8F-4EB3-B407-8E0436DD3E57}" destId="{D787477B-EF96-44B2-BF09-5A285906F0A6}" srcOrd="0" destOrd="0" presId="urn:microsoft.com/office/officeart/2008/layout/HexagonCluster"/>
    <dgm:cxn modelId="{3A759EB3-23B4-4408-BF01-43B513E9705F}" type="presOf" srcId="{772B6757-BE42-4CA0-BEF4-F72C4B21F438}" destId="{C1C42136-6DA5-427B-9F09-B9D6DBC8040E}" srcOrd="0" destOrd="0" presId="urn:microsoft.com/office/officeart/2008/layout/HexagonCluster"/>
    <dgm:cxn modelId="{25E91AFA-CC69-43ED-836C-96EE0ABA2806}" type="presOf" srcId="{9469BFAC-3801-4CE5-B049-1A62337B1F7A}" destId="{ED72656B-6549-4503-A07E-341612E35D97}" srcOrd="0" destOrd="0" presId="urn:microsoft.com/office/officeart/2008/layout/HexagonCluster"/>
    <dgm:cxn modelId="{2EC689D6-49F2-4065-BB82-0CD2FEC109F7}" srcId="{414B3651-F699-4085-9AC3-812581318B00}" destId="{CE8C976F-7F25-4806-9B9A-A2009C4B417D}" srcOrd="8" destOrd="0" parTransId="{ED9E1CB9-2EF8-49E5-8A8C-72A20A40A05C}" sibTransId="{C1ED8E71-C707-4A50-B01C-AB77B534CE51}"/>
    <dgm:cxn modelId="{69161793-B5D5-4E40-8BDE-77FD61C6DEBF}" type="presOf" srcId="{882D0114-3CB5-4D58-9A20-90FDC0B26A2D}" destId="{B6F7386F-8149-4D7A-87D3-3F8F5487A756}" srcOrd="0" destOrd="0" presId="urn:microsoft.com/office/officeart/2008/layout/HexagonCluster"/>
    <dgm:cxn modelId="{BE4C322E-756F-4AAD-9BBC-5E388C37866B}" srcId="{C5477379-5991-45C0-90C4-45421E7A6DBA}" destId="{81190DA0-42AF-475C-BEE1-8ED1EC3AAA3C}" srcOrd="0" destOrd="0" parTransId="{3FCF56A1-72E7-49E4-B522-A60D79EF5823}" sibTransId="{98C01E5E-4A1C-4397-9BC0-B917B5C01543}"/>
    <dgm:cxn modelId="{8C8B5604-B4D1-4678-8D07-D32BAA72F09C}" type="presOf" srcId="{81190DA0-42AF-475C-BEE1-8ED1EC3AAA3C}" destId="{27B476AD-E679-4FC1-B27B-42A49C8D08AE}" srcOrd="0" destOrd="1" presId="urn:microsoft.com/office/officeart/2008/layout/HexagonCluster"/>
    <dgm:cxn modelId="{D8B2FF2F-9BD3-4869-93C0-EC5F90154C5D}" type="presOf" srcId="{BF1D8B50-2D05-4CE2-A3AA-22A94380029B}" destId="{1C7A6278-AA5F-485D-A5D0-0B547040590B}" srcOrd="0" destOrd="1" presId="urn:microsoft.com/office/officeart/2008/layout/HexagonCluster"/>
    <dgm:cxn modelId="{665E50FD-4B3B-4D9D-ADA7-22BC579AB8EE}" type="presOf" srcId="{38BA7BAA-F3D1-469A-B043-46627424FC0A}" destId="{5015C710-CF55-4861-8B0A-30F3C90A20E7}" srcOrd="0" destOrd="0" presId="urn:microsoft.com/office/officeart/2008/layout/HexagonCluster"/>
    <dgm:cxn modelId="{B5411942-9471-4E18-A129-40061BAB6B24}" type="presOf" srcId="{C1ED8E71-C707-4A50-B01C-AB77B534CE51}" destId="{6C92BA28-42EB-4D60-94D1-E634FFBEA739}" srcOrd="0" destOrd="0" presId="urn:microsoft.com/office/officeart/2008/layout/HexagonCluster"/>
    <dgm:cxn modelId="{C87B5845-FB2E-43E6-8638-E83DDD224394}" srcId="{C69CA8E7-026F-4F1C-91A4-A8B978AC41B9}" destId="{FA6A84CC-9897-4106-8399-86639143B6CF}" srcOrd="1" destOrd="0" parTransId="{759ABBC3-64F1-4ED6-AF9B-06C33E675D5E}" sibTransId="{AF5B639E-60E5-4720-9CF7-3B05A8234CC5}"/>
    <dgm:cxn modelId="{FE56E288-F4E9-42BB-A78D-18AB0D0AFD9F}" type="presOf" srcId="{C69CA8E7-026F-4F1C-91A4-A8B978AC41B9}" destId="{828DC860-B58A-43A4-9C26-C357D380A61E}" srcOrd="0" destOrd="0" presId="urn:microsoft.com/office/officeart/2008/layout/HexagonCluster"/>
    <dgm:cxn modelId="{89C1E5A9-25CB-4EA0-A4F1-DBFE83982777}" type="presOf" srcId="{E505B9CA-E87D-47CB-9383-2D40FF4B868A}" destId="{828DC860-B58A-43A4-9C26-C357D380A61E}" srcOrd="0" destOrd="1" presId="urn:microsoft.com/office/officeart/2008/layout/HexagonCluster"/>
    <dgm:cxn modelId="{9B9C0F3C-2571-478B-9399-0E6D23F2A301}" type="presOf" srcId="{FA6A84CC-9897-4106-8399-86639143B6CF}" destId="{828DC860-B58A-43A4-9C26-C357D380A61E}" srcOrd="0" destOrd="2" presId="urn:microsoft.com/office/officeart/2008/layout/HexagonCluster"/>
    <dgm:cxn modelId="{24FE9EB3-3E55-4260-B3B7-AE7FC658EEF8}" srcId="{C69CA8E7-026F-4F1C-91A4-A8B978AC41B9}" destId="{6829D0A9-D6F5-41DC-841B-06542AE53FA1}" srcOrd="3" destOrd="0" parTransId="{FB4AC627-986F-4C44-9E2F-F20E4F54C0CA}" sibTransId="{43054CEB-76F4-4577-A046-D1530F11CE54}"/>
    <dgm:cxn modelId="{AF7B76E3-4EDE-414D-BE00-2782A91E01A1}" type="presOf" srcId="{2E825954-08EC-4AE7-B15C-5F75DAAB4EC8}" destId="{27B476AD-E679-4FC1-B27B-42A49C8D08AE}" srcOrd="0" destOrd="3" presId="urn:microsoft.com/office/officeart/2008/layout/HexagonCluster"/>
    <dgm:cxn modelId="{4334189A-DADE-4592-94A6-44DDAEB408FF}" type="presOf" srcId="{6B3D1FF8-5A29-4D6B-B2D2-971069E9A181}" destId="{27B476AD-E679-4FC1-B27B-42A49C8D08AE}" srcOrd="0" destOrd="4" presId="urn:microsoft.com/office/officeart/2008/layout/HexagonCluster"/>
    <dgm:cxn modelId="{FD91D276-F0C4-4D56-8687-F80E2C424B3C}" type="presOf" srcId="{B6502E4B-5D39-4F0E-8CD1-745A4BCE30B4}" destId="{E857F3D0-35CD-4B99-A6C2-9DC30A075FBB}" srcOrd="0" destOrd="0" presId="urn:microsoft.com/office/officeart/2008/layout/HexagonCluster"/>
    <dgm:cxn modelId="{737BC2AB-5547-4EDB-AF70-342EE7BE506C}" srcId="{CE8C976F-7F25-4806-9B9A-A2009C4B417D}" destId="{6C6C57F2-2DE1-425D-B4E9-714280F3791A}" srcOrd="1" destOrd="0" parTransId="{BC9DEEC3-9D8E-467E-B993-A26743D0575C}" sibTransId="{EE683E86-300C-4A8D-8E96-DE016E124A6C}"/>
    <dgm:cxn modelId="{B5939EA7-5225-48F3-8DFC-5B083C869532}" type="presOf" srcId="{82CBB104-4650-4F72-98B2-EBC4D15076AF}" destId="{2C17F30B-66A5-4E2C-8F69-10B2358BEDD8}" srcOrd="0" destOrd="0" presId="urn:microsoft.com/office/officeart/2008/layout/HexagonCluster"/>
    <dgm:cxn modelId="{5EB45C57-7DA9-47A4-B594-566A12B9D8B2}" type="presOf" srcId="{CE8C976F-7F25-4806-9B9A-A2009C4B417D}" destId="{1C7A6278-AA5F-485D-A5D0-0B547040590B}" srcOrd="0" destOrd="0" presId="urn:microsoft.com/office/officeart/2008/layout/HexagonCluster"/>
    <dgm:cxn modelId="{7BE31CAA-3E25-4302-BA19-9A70B5159429}" type="presOf" srcId="{49ADCE67-49A5-4317-A48E-367125BB686E}" destId="{EC4496D6-F354-44A9-8F74-30A9FF4A54D4}" srcOrd="0" destOrd="0" presId="urn:microsoft.com/office/officeart/2008/layout/HexagonCluster"/>
    <dgm:cxn modelId="{87F5D1CB-D318-4409-AC40-FE0A78785814}" type="presOf" srcId="{234BF807-535C-439A-8415-B06184AB2FE2}" destId="{E35A435F-3F97-4C08-AC71-056B5EA8EE55}" srcOrd="0" destOrd="0" presId="urn:microsoft.com/office/officeart/2008/layout/HexagonCluster"/>
    <dgm:cxn modelId="{0233FF88-C271-40FF-BDA4-F0E287C0DA8B}" srcId="{C69CA8E7-026F-4F1C-91A4-A8B978AC41B9}" destId="{3C9C2636-90D4-43C7-9568-AD07097197DA}" srcOrd="2" destOrd="0" parTransId="{BFAC0B95-799C-499D-9352-9826C70C5904}" sibTransId="{F5DBF6A8-5FE3-4D1A-AA6E-99F3F9A6DDDB}"/>
    <dgm:cxn modelId="{E45DFAE6-3DB5-4D36-972C-7D7ED22227E4}" srcId="{CE8C976F-7F25-4806-9B9A-A2009C4B417D}" destId="{BF1D8B50-2D05-4CE2-A3AA-22A94380029B}" srcOrd="0" destOrd="0" parTransId="{7D5E6223-336C-4232-A7F4-6A7AF52DEE46}" sibTransId="{0D3EB057-47CB-404A-8075-EA27D2B51C6E}"/>
    <dgm:cxn modelId="{FFF03A53-79B6-4A8F-99BC-C0F3DA783C72}" srcId="{C5477379-5991-45C0-90C4-45421E7A6DBA}" destId="{6B3D1FF8-5A29-4D6B-B2D2-971069E9A181}" srcOrd="3" destOrd="0" parTransId="{3180B649-6C22-4311-8EEB-C35393880B28}" sibTransId="{131BD5A8-02D3-4A80-9F78-F82C572AF595}"/>
    <dgm:cxn modelId="{19A5E42F-A313-4600-9315-B11A53AB0286}" srcId="{C5477379-5991-45C0-90C4-45421E7A6DBA}" destId="{2E825954-08EC-4AE7-B15C-5F75DAAB4EC8}" srcOrd="2" destOrd="0" parTransId="{828761B1-3F99-4A97-8B76-850E3B606CB9}" sibTransId="{34D045BB-031B-479B-9473-3AC87708D8F9}"/>
    <dgm:cxn modelId="{F84F7420-1BE6-4977-AE30-2575E537E0CB}" type="presOf" srcId="{C001C591-6C62-4FDA-96FE-261A4F538D4B}" destId="{91B6E2E8-4A1E-4E1C-8EDD-34ADF51C4471}" srcOrd="0" destOrd="0" presId="urn:microsoft.com/office/officeart/2008/layout/HexagonCluster"/>
    <dgm:cxn modelId="{FDEA0E24-8E31-4CAF-B4BF-1E3E9E83DB8D}" srcId="{414B3651-F699-4085-9AC3-812581318B00}" destId="{49ADCE67-49A5-4317-A48E-367125BB686E}" srcOrd="3" destOrd="0" parTransId="{1498CAD8-8F18-439E-920F-495D1244AB01}" sibTransId="{9469BFAC-3801-4CE5-B049-1A62337B1F7A}"/>
    <dgm:cxn modelId="{41EDDB10-BF9C-44AB-B22D-D8BCD6A6979D}" type="presOf" srcId="{C982BE88-80D4-44B1-8807-7D081894AA86}" destId="{0C4FEC6D-183A-4744-828D-9A4201D73CBA}" srcOrd="0" destOrd="0" presId="urn:microsoft.com/office/officeart/2008/layout/HexagonCluster"/>
    <dgm:cxn modelId="{8AF4F9F7-6701-4650-AD7D-5A3924DD0965}" type="presOf" srcId="{8B2594FC-6848-48A2-81B9-29D69C34A1B3}" destId="{19FC2B2F-29D5-455C-A007-DA5B1B6DA71D}" srcOrd="0" destOrd="0" presId="urn:microsoft.com/office/officeart/2008/layout/HexagonCluster"/>
    <dgm:cxn modelId="{70943FD5-5901-43D5-A96D-18F5884B99A4}" srcId="{414B3651-F699-4085-9AC3-812581318B00}" destId="{234BF807-535C-439A-8415-B06184AB2FE2}" srcOrd="1" destOrd="0" parTransId="{9CCC78BA-771D-4406-887B-C01021DFB84C}" sibTransId="{882D0114-3CB5-4D58-9A20-90FDC0B26A2D}"/>
    <dgm:cxn modelId="{844D1F7B-BECB-4F10-8F5B-6A4E4A5523BC}" srcId="{414B3651-F699-4085-9AC3-812581318B00}" destId="{C69CA8E7-026F-4F1C-91A4-A8B978AC41B9}" srcOrd="5" destOrd="0" parTransId="{D2A4B21A-99CB-47F5-85EB-3538F88BB943}" sibTransId="{C001C591-6C62-4FDA-96FE-261A4F538D4B}"/>
    <dgm:cxn modelId="{E929C53E-A03E-4687-80FA-359E74A7C9BA}" type="presOf" srcId="{6829D0A9-D6F5-41DC-841B-06542AE53FA1}" destId="{828DC860-B58A-43A4-9C26-C357D380A61E}" srcOrd="0" destOrd="4" presId="urn:microsoft.com/office/officeart/2008/layout/HexagonCluster"/>
    <dgm:cxn modelId="{A5312DEE-188E-44D3-8447-10DD320D9EEC}" srcId="{C69CA8E7-026F-4F1C-91A4-A8B978AC41B9}" destId="{E505B9CA-E87D-47CB-9383-2D40FF4B868A}" srcOrd="0" destOrd="0" parTransId="{EC3EEAD6-1E74-4DA7-95B3-3AE0272C90EF}" sibTransId="{0DAF5B4D-3D22-4D3E-B8FE-8ADB22DD875E}"/>
    <dgm:cxn modelId="{5080A764-BCE2-4C00-A917-C4C0A0D9F797}" type="presParOf" srcId="{5CAA82CC-7762-47FE-8B57-A3F86C2D2E16}" destId="{842A5FA9-EA69-49B2-BF53-727D69CAD550}" srcOrd="0" destOrd="0" presId="urn:microsoft.com/office/officeart/2008/layout/HexagonCluster"/>
    <dgm:cxn modelId="{1EB7AE4A-FF6C-4882-B8A0-2F02158DC710}" type="presParOf" srcId="{842A5FA9-EA69-49B2-BF53-727D69CAD550}" destId="{CCDE021C-1F32-4D79-9193-B5D0881B1C3B}" srcOrd="0" destOrd="0" presId="urn:microsoft.com/office/officeart/2008/layout/HexagonCluster"/>
    <dgm:cxn modelId="{77F716A3-B637-4B42-8A7F-5432E89AD0B0}" type="presParOf" srcId="{5CAA82CC-7762-47FE-8B57-A3F86C2D2E16}" destId="{F3C795BC-37AD-407C-9F16-8A6F78D1AF17}" srcOrd="1" destOrd="0" presId="urn:microsoft.com/office/officeart/2008/layout/HexagonCluster"/>
    <dgm:cxn modelId="{F802D2C6-9DF3-45FF-82EC-672304E3B5AC}" type="presParOf" srcId="{F3C795BC-37AD-407C-9F16-8A6F78D1AF17}" destId="{F0DDC83D-4875-482B-AEE2-8F19A36C300F}" srcOrd="0" destOrd="0" presId="urn:microsoft.com/office/officeart/2008/layout/HexagonCluster"/>
    <dgm:cxn modelId="{FB302066-BD87-4247-A9D6-46A81B92B6C9}" type="presParOf" srcId="{5CAA82CC-7762-47FE-8B57-A3F86C2D2E16}" destId="{EDC9652B-ABA5-4DEC-A386-45636345BAF2}" srcOrd="2" destOrd="0" presId="urn:microsoft.com/office/officeart/2008/layout/HexagonCluster"/>
    <dgm:cxn modelId="{1CA004FB-607E-4529-86BC-C23AFEDB8047}" type="presParOf" srcId="{EDC9652B-ABA5-4DEC-A386-45636345BAF2}" destId="{C1C42136-6DA5-427B-9F09-B9D6DBC8040E}" srcOrd="0" destOrd="0" presId="urn:microsoft.com/office/officeart/2008/layout/HexagonCluster"/>
    <dgm:cxn modelId="{B8C0DD12-A6FD-451F-922B-A1AE81E6745C}" type="presParOf" srcId="{5CAA82CC-7762-47FE-8B57-A3F86C2D2E16}" destId="{C5751279-53BC-40D6-B57A-FAEEB40FC635}" srcOrd="3" destOrd="0" presId="urn:microsoft.com/office/officeart/2008/layout/HexagonCluster"/>
    <dgm:cxn modelId="{7FB561A8-CE45-427A-B4C3-A1FB9916302B}" type="presParOf" srcId="{C5751279-53BC-40D6-B57A-FAEEB40FC635}" destId="{85E659B9-F02A-415D-976D-582C36E6A238}" srcOrd="0" destOrd="0" presId="urn:microsoft.com/office/officeart/2008/layout/HexagonCluster"/>
    <dgm:cxn modelId="{785BB244-517B-4119-B9F0-5D8A272317E3}" type="presParOf" srcId="{5CAA82CC-7762-47FE-8B57-A3F86C2D2E16}" destId="{E7C78190-24DB-4C92-9A66-F4393FEFA62F}" srcOrd="4" destOrd="0" presId="urn:microsoft.com/office/officeart/2008/layout/HexagonCluster"/>
    <dgm:cxn modelId="{50BEEBFD-2816-4A4A-B5A1-C823DC8613D3}" type="presParOf" srcId="{E7C78190-24DB-4C92-9A66-F4393FEFA62F}" destId="{E35A435F-3F97-4C08-AC71-056B5EA8EE55}" srcOrd="0" destOrd="0" presId="urn:microsoft.com/office/officeart/2008/layout/HexagonCluster"/>
    <dgm:cxn modelId="{30213B44-AC49-426F-AA13-17408CB01818}" type="presParOf" srcId="{5CAA82CC-7762-47FE-8B57-A3F86C2D2E16}" destId="{5D3C053C-F076-496F-8198-810F44D5CB49}" srcOrd="5" destOrd="0" presId="urn:microsoft.com/office/officeart/2008/layout/HexagonCluster"/>
    <dgm:cxn modelId="{4DAD39C0-0F18-44D7-B258-ACF0030828A6}" type="presParOf" srcId="{5D3C053C-F076-496F-8198-810F44D5CB49}" destId="{605B3A8D-C501-47B2-A040-9715E2557B2F}" srcOrd="0" destOrd="0" presId="urn:microsoft.com/office/officeart/2008/layout/HexagonCluster"/>
    <dgm:cxn modelId="{CA8EF062-3DBE-4331-9D9B-29B77C276FEC}" type="presParOf" srcId="{5CAA82CC-7762-47FE-8B57-A3F86C2D2E16}" destId="{84635950-7C88-4611-87EA-7DDC0233A3CF}" srcOrd="6" destOrd="0" presId="urn:microsoft.com/office/officeart/2008/layout/HexagonCluster"/>
    <dgm:cxn modelId="{FA63F944-0549-4EF1-821D-9F039D2CDA2F}" type="presParOf" srcId="{84635950-7C88-4611-87EA-7DDC0233A3CF}" destId="{B6F7386F-8149-4D7A-87D3-3F8F5487A756}" srcOrd="0" destOrd="0" presId="urn:microsoft.com/office/officeart/2008/layout/HexagonCluster"/>
    <dgm:cxn modelId="{6B1F5402-5441-4DE1-B648-868D8233373D}" type="presParOf" srcId="{5CAA82CC-7762-47FE-8B57-A3F86C2D2E16}" destId="{5B0D3B75-748C-44A8-A5B6-0CC5435DCBA9}" srcOrd="7" destOrd="0" presId="urn:microsoft.com/office/officeart/2008/layout/HexagonCluster"/>
    <dgm:cxn modelId="{B5F23147-4DC2-4D20-93B6-2CC729EADDC8}" type="presParOf" srcId="{5B0D3B75-748C-44A8-A5B6-0CC5435DCBA9}" destId="{AEEE72E3-15ED-49F3-9F23-634620E3BBD2}" srcOrd="0" destOrd="0" presId="urn:microsoft.com/office/officeart/2008/layout/HexagonCluster"/>
    <dgm:cxn modelId="{39FE2DC5-BDAF-40E0-8BFF-AD3FFB556A4A}" type="presParOf" srcId="{5CAA82CC-7762-47FE-8B57-A3F86C2D2E16}" destId="{CA342CDE-914D-41D1-BFCE-A0B1AA3F2DA6}" srcOrd="8" destOrd="0" presId="urn:microsoft.com/office/officeart/2008/layout/HexagonCluster"/>
    <dgm:cxn modelId="{A7FB6F01-098B-4E96-89EC-1BC294DF2341}" type="presParOf" srcId="{CA342CDE-914D-41D1-BFCE-A0B1AA3F2DA6}" destId="{D787477B-EF96-44B2-BF09-5A285906F0A6}" srcOrd="0" destOrd="0" presId="urn:microsoft.com/office/officeart/2008/layout/HexagonCluster"/>
    <dgm:cxn modelId="{A89F4B2F-E689-470D-BC9D-3BE349D3FD71}" type="presParOf" srcId="{5CAA82CC-7762-47FE-8B57-A3F86C2D2E16}" destId="{6013BA97-93B6-4262-83A3-3366F94D950D}" srcOrd="9" destOrd="0" presId="urn:microsoft.com/office/officeart/2008/layout/HexagonCluster"/>
    <dgm:cxn modelId="{9E3AD56D-2F12-4A61-A5C2-9641F8755752}" type="presParOf" srcId="{6013BA97-93B6-4262-83A3-3366F94D950D}" destId="{2AD4AD95-26E5-4BC0-A62D-0EA387720E10}" srcOrd="0" destOrd="0" presId="urn:microsoft.com/office/officeart/2008/layout/HexagonCluster"/>
    <dgm:cxn modelId="{0650A519-F0DA-4434-BABD-2A7F85AD228A}" type="presParOf" srcId="{5CAA82CC-7762-47FE-8B57-A3F86C2D2E16}" destId="{D0937A6A-BF49-4E2C-A607-458C3AF4DAE1}" srcOrd="10" destOrd="0" presId="urn:microsoft.com/office/officeart/2008/layout/HexagonCluster"/>
    <dgm:cxn modelId="{26429039-CB4D-4C8D-A263-598978817720}" type="presParOf" srcId="{D0937A6A-BF49-4E2C-A607-458C3AF4DAE1}" destId="{E9EBBCC2-F4E2-41AE-8B38-EAB4261D59C2}" srcOrd="0" destOrd="0" presId="urn:microsoft.com/office/officeart/2008/layout/HexagonCluster"/>
    <dgm:cxn modelId="{E5A01103-F691-4B74-BA9A-6CA0F1B2923C}" type="presParOf" srcId="{5CAA82CC-7762-47FE-8B57-A3F86C2D2E16}" destId="{5A9D9E3F-8F4C-46AC-97A8-C0CEC3FFB7B5}" srcOrd="11" destOrd="0" presId="urn:microsoft.com/office/officeart/2008/layout/HexagonCluster"/>
    <dgm:cxn modelId="{865D846C-DF32-47E5-A056-FB2AAF373B6D}" type="presParOf" srcId="{5A9D9E3F-8F4C-46AC-97A8-C0CEC3FFB7B5}" destId="{CC755625-4860-4679-BF0C-B7545E77EEB9}" srcOrd="0" destOrd="0" presId="urn:microsoft.com/office/officeart/2008/layout/HexagonCluster"/>
    <dgm:cxn modelId="{96C76B5C-71FC-48A3-A851-611E1585B180}" type="presParOf" srcId="{5CAA82CC-7762-47FE-8B57-A3F86C2D2E16}" destId="{E70386E7-3D3A-4E03-A7E5-928A66A95ADF}" srcOrd="12" destOrd="0" presId="urn:microsoft.com/office/officeart/2008/layout/HexagonCluster"/>
    <dgm:cxn modelId="{506FF84B-2A1E-4752-8091-FA902244825D}" type="presParOf" srcId="{E70386E7-3D3A-4E03-A7E5-928A66A95ADF}" destId="{EC4496D6-F354-44A9-8F74-30A9FF4A54D4}" srcOrd="0" destOrd="0" presId="urn:microsoft.com/office/officeart/2008/layout/HexagonCluster"/>
    <dgm:cxn modelId="{F1AD76E7-4E03-4420-B041-CE94EC515FF0}" type="presParOf" srcId="{5CAA82CC-7762-47FE-8B57-A3F86C2D2E16}" destId="{C9F581D2-84F7-414C-8D88-E466CA85339A}" srcOrd="13" destOrd="0" presId="urn:microsoft.com/office/officeart/2008/layout/HexagonCluster"/>
    <dgm:cxn modelId="{4AD64745-0697-420A-844A-24C55FC5D280}" type="presParOf" srcId="{C9F581D2-84F7-414C-8D88-E466CA85339A}" destId="{5904E897-B03B-4020-840F-006AD19F58F3}" srcOrd="0" destOrd="0" presId="urn:microsoft.com/office/officeart/2008/layout/HexagonCluster"/>
    <dgm:cxn modelId="{B921201F-6372-436F-9C7B-6876BBAAF9DD}" type="presParOf" srcId="{5CAA82CC-7762-47FE-8B57-A3F86C2D2E16}" destId="{CC401380-6361-4ADC-A52E-359AF239B754}" srcOrd="14" destOrd="0" presId="urn:microsoft.com/office/officeart/2008/layout/HexagonCluster"/>
    <dgm:cxn modelId="{6892BEBF-A51D-46A6-AA48-143DED3F045B}" type="presParOf" srcId="{CC401380-6361-4ADC-A52E-359AF239B754}" destId="{ED72656B-6549-4503-A07E-341612E35D97}" srcOrd="0" destOrd="0" presId="urn:microsoft.com/office/officeart/2008/layout/HexagonCluster"/>
    <dgm:cxn modelId="{E5222D43-F2CE-49A7-A9BE-84ADED975599}" type="presParOf" srcId="{5CAA82CC-7762-47FE-8B57-A3F86C2D2E16}" destId="{DC923545-AC98-4A5E-9361-DF8F9C9DAD1B}" srcOrd="15" destOrd="0" presId="urn:microsoft.com/office/officeart/2008/layout/HexagonCluster"/>
    <dgm:cxn modelId="{05B1757D-A7D3-4CAE-846C-F2196ADE3E85}" type="presParOf" srcId="{DC923545-AC98-4A5E-9361-DF8F9C9DAD1B}" destId="{E980D8D8-F113-446E-92A2-2284070B0EBA}" srcOrd="0" destOrd="0" presId="urn:microsoft.com/office/officeart/2008/layout/HexagonCluster"/>
    <dgm:cxn modelId="{41F98FCC-44D6-48BC-BF4C-5DC9A7424CC1}" type="presParOf" srcId="{5CAA82CC-7762-47FE-8B57-A3F86C2D2E16}" destId="{2CF03B36-30F9-450D-85E1-C09ADB0113C0}" srcOrd="16" destOrd="0" presId="urn:microsoft.com/office/officeart/2008/layout/HexagonCluster"/>
    <dgm:cxn modelId="{EC9A2BCF-B9C9-4ADF-A3F4-F6A3B021B614}" type="presParOf" srcId="{2CF03B36-30F9-450D-85E1-C09ADB0113C0}" destId="{2C17F30B-66A5-4E2C-8F69-10B2358BEDD8}" srcOrd="0" destOrd="0" presId="urn:microsoft.com/office/officeart/2008/layout/HexagonCluster"/>
    <dgm:cxn modelId="{1C73E7D2-5437-414C-ADE4-53F1BDED142A}" type="presParOf" srcId="{5CAA82CC-7762-47FE-8B57-A3F86C2D2E16}" destId="{5CE50A5F-7312-48C4-A6F5-4BBB358FB1C1}" srcOrd="17" destOrd="0" presId="urn:microsoft.com/office/officeart/2008/layout/HexagonCluster"/>
    <dgm:cxn modelId="{0C75E653-1B51-4932-81CE-E8708E43F83B}" type="presParOf" srcId="{5CE50A5F-7312-48C4-A6F5-4BBB358FB1C1}" destId="{D94204A7-7A98-4131-A3F8-BD8D59A946EA}" srcOrd="0" destOrd="0" presId="urn:microsoft.com/office/officeart/2008/layout/HexagonCluster"/>
    <dgm:cxn modelId="{18775E48-B156-48C2-B62A-8DCA3D1336DB}" type="presParOf" srcId="{5CAA82CC-7762-47FE-8B57-A3F86C2D2E16}" destId="{0EDF2154-AA76-43B6-A0C6-6137690A2723}" srcOrd="18" destOrd="0" presId="urn:microsoft.com/office/officeart/2008/layout/HexagonCluster"/>
    <dgm:cxn modelId="{B55355D2-F982-4BB0-B47E-B995963F3244}" type="presParOf" srcId="{0EDF2154-AA76-43B6-A0C6-6137690A2723}" destId="{5015C710-CF55-4861-8B0A-30F3C90A20E7}" srcOrd="0" destOrd="0" presId="urn:microsoft.com/office/officeart/2008/layout/HexagonCluster"/>
    <dgm:cxn modelId="{C7B2DCDD-A001-4250-B956-0482E7C59FE5}" type="presParOf" srcId="{5CAA82CC-7762-47FE-8B57-A3F86C2D2E16}" destId="{20A66477-3C64-452F-9A09-66FCCBBF1DCC}" srcOrd="19" destOrd="0" presId="urn:microsoft.com/office/officeart/2008/layout/HexagonCluster"/>
    <dgm:cxn modelId="{6066C34A-3D80-48F4-BF9A-2D4C2D34DC96}" type="presParOf" srcId="{20A66477-3C64-452F-9A09-66FCCBBF1DCC}" destId="{92F1CF7F-14A0-440A-8B4F-B078192EB688}" srcOrd="0" destOrd="0" presId="urn:microsoft.com/office/officeart/2008/layout/HexagonCluster"/>
    <dgm:cxn modelId="{60BBBFF6-9B55-447E-9C92-9FABB7C74855}" type="presParOf" srcId="{5CAA82CC-7762-47FE-8B57-A3F86C2D2E16}" destId="{1510CC42-CFE6-4F38-809B-A6DF52747420}" srcOrd="20" destOrd="0" presId="urn:microsoft.com/office/officeart/2008/layout/HexagonCluster"/>
    <dgm:cxn modelId="{81D46D5A-0385-4C91-8E89-F9902E44AF50}" type="presParOf" srcId="{1510CC42-CFE6-4F38-809B-A6DF52747420}" destId="{828DC860-B58A-43A4-9C26-C357D380A61E}" srcOrd="0" destOrd="0" presId="urn:microsoft.com/office/officeart/2008/layout/HexagonCluster"/>
    <dgm:cxn modelId="{9167D834-3CE5-4280-834C-6C0855BA0E85}" type="presParOf" srcId="{5CAA82CC-7762-47FE-8B57-A3F86C2D2E16}" destId="{C3FBAEB4-DAEA-4AC8-AF13-478BD67827FF}" srcOrd="21" destOrd="0" presId="urn:microsoft.com/office/officeart/2008/layout/HexagonCluster"/>
    <dgm:cxn modelId="{5AA9F1A3-6A44-4045-9AF3-0B6EA3C1F185}" type="presParOf" srcId="{C3FBAEB4-DAEA-4AC8-AF13-478BD67827FF}" destId="{1C1F19B8-B5F7-470A-BD9A-18DE766CE07C}" srcOrd="0" destOrd="0" presId="urn:microsoft.com/office/officeart/2008/layout/HexagonCluster"/>
    <dgm:cxn modelId="{E08AAC02-F20F-4E3B-9E66-50AF17E27734}" type="presParOf" srcId="{5CAA82CC-7762-47FE-8B57-A3F86C2D2E16}" destId="{F42BD612-54B7-4A4C-B038-C259308A9599}" srcOrd="22" destOrd="0" presId="urn:microsoft.com/office/officeart/2008/layout/HexagonCluster"/>
    <dgm:cxn modelId="{3311D06E-B2FC-41F0-A969-E53B53D67E9B}" type="presParOf" srcId="{F42BD612-54B7-4A4C-B038-C259308A9599}" destId="{91B6E2E8-4A1E-4E1C-8EDD-34ADF51C4471}" srcOrd="0" destOrd="0" presId="urn:microsoft.com/office/officeart/2008/layout/HexagonCluster"/>
    <dgm:cxn modelId="{03E87E6D-4F06-4D29-916B-FA2B442B9816}" type="presParOf" srcId="{5CAA82CC-7762-47FE-8B57-A3F86C2D2E16}" destId="{833B4EE2-8220-4BB3-8B77-EB175A21C800}" srcOrd="23" destOrd="0" presId="urn:microsoft.com/office/officeart/2008/layout/HexagonCluster"/>
    <dgm:cxn modelId="{0FE0EC38-1A24-4E9C-9309-5B341F38CCEC}" type="presParOf" srcId="{833B4EE2-8220-4BB3-8B77-EB175A21C800}" destId="{44FA9584-5161-417B-828E-24D56DA3321D}" srcOrd="0" destOrd="0" presId="urn:microsoft.com/office/officeart/2008/layout/HexagonCluster"/>
    <dgm:cxn modelId="{677D39E3-6B11-4A39-8309-FF0C4CF72216}" type="presParOf" srcId="{5CAA82CC-7762-47FE-8B57-A3F86C2D2E16}" destId="{C9B6809D-9AF5-4F9F-B15A-0141EDDBFB5C}" srcOrd="24" destOrd="0" presId="urn:microsoft.com/office/officeart/2008/layout/HexagonCluster"/>
    <dgm:cxn modelId="{A6C9968D-4702-4BAD-B956-2D28126D6110}" type="presParOf" srcId="{C9B6809D-9AF5-4F9F-B15A-0141EDDBFB5C}" destId="{27B476AD-E679-4FC1-B27B-42A49C8D08AE}" srcOrd="0" destOrd="0" presId="urn:microsoft.com/office/officeart/2008/layout/HexagonCluster"/>
    <dgm:cxn modelId="{4C9EE192-EE02-4205-AD7E-80E7BF20BA98}" type="presParOf" srcId="{5CAA82CC-7762-47FE-8B57-A3F86C2D2E16}" destId="{3DAB294B-0C97-4CCA-ACE4-C619DDCC9EB0}" srcOrd="25" destOrd="0" presId="urn:microsoft.com/office/officeart/2008/layout/HexagonCluster"/>
    <dgm:cxn modelId="{572C3A0D-A15D-439E-9B4F-D64075EE6D63}" type="presParOf" srcId="{3DAB294B-0C97-4CCA-ACE4-C619DDCC9EB0}" destId="{481CF0E2-6E96-481D-A4F4-854124D412C9}" srcOrd="0" destOrd="0" presId="urn:microsoft.com/office/officeart/2008/layout/HexagonCluster"/>
    <dgm:cxn modelId="{1473909D-7627-4D62-AD54-349212117B6E}" type="presParOf" srcId="{5CAA82CC-7762-47FE-8B57-A3F86C2D2E16}" destId="{AAA410F8-9091-47C8-B021-5622D4884262}" srcOrd="26" destOrd="0" presId="urn:microsoft.com/office/officeart/2008/layout/HexagonCluster"/>
    <dgm:cxn modelId="{86627021-72BB-4BE7-BEC0-2B1A5EFC3DA3}" type="presParOf" srcId="{AAA410F8-9091-47C8-B021-5622D4884262}" destId="{19FC2B2F-29D5-455C-A007-DA5B1B6DA71D}" srcOrd="0" destOrd="0" presId="urn:microsoft.com/office/officeart/2008/layout/HexagonCluster"/>
    <dgm:cxn modelId="{C1DFF5CD-0D80-4654-9010-660D0C0BB454}" type="presParOf" srcId="{5CAA82CC-7762-47FE-8B57-A3F86C2D2E16}" destId="{1D820EA7-B43D-4027-A630-DE0F17DEC5B8}" srcOrd="27" destOrd="0" presId="urn:microsoft.com/office/officeart/2008/layout/HexagonCluster"/>
    <dgm:cxn modelId="{0E1B2929-962F-49CD-905A-C31C7DE30519}" type="presParOf" srcId="{1D820EA7-B43D-4027-A630-DE0F17DEC5B8}" destId="{D5803C8D-11DC-40E5-AA28-A8FB414B28D2}" srcOrd="0" destOrd="0" presId="urn:microsoft.com/office/officeart/2008/layout/HexagonCluster"/>
    <dgm:cxn modelId="{CEB88457-797E-4B25-9BE1-03F3298CD95D}" type="presParOf" srcId="{5CAA82CC-7762-47FE-8B57-A3F86C2D2E16}" destId="{2B9419A5-0560-44D5-96F7-D56A3CC564DD}" srcOrd="28" destOrd="0" presId="urn:microsoft.com/office/officeart/2008/layout/HexagonCluster"/>
    <dgm:cxn modelId="{AE85F150-BE15-453F-B070-9BDF1B1137FD}" type="presParOf" srcId="{2B9419A5-0560-44D5-96F7-D56A3CC564DD}" destId="{E857F3D0-35CD-4B99-A6C2-9DC30A075FBB}" srcOrd="0" destOrd="0" presId="urn:microsoft.com/office/officeart/2008/layout/HexagonCluster"/>
    <dgm:cxn modelId="{E6E21FE8-02D1-4C14-930A-660B1A613AAA}" type="presParOf" srcId="{5CAA82CC-7762-47FE-8B57-A3F86C2D2E16}" destId="{2A2ECA7D-7E32-41BE-BBB8-8DEC03EC7361}" srcOrd="29" destOrd="0" presId="urn:microsoft.com/office/officeart/2008/layout/HexagonCluster"/>
    <dgm:cxn modelId="{0EE2798F-EFBD-4802-86AA-29799DAB99A1}" type="presParOf" srcId="{2A2ECA7D-7E32-41BE-BBB8-8DEC03EC7361}" destId="{4B06D391-1D81-45AE-9C9F-BF9CE311B106}" srcOrd="0" destOrd="0" presId="urn:microsoft.com/office/officeart/2008/layout/HexagonCluster"/>
    <dgm:cxn modelId="{A3110424-A0F6-477F-A38A-BA634EF77733}" type="presParOf" srcId="{5CAA82CC-7762-47FE-8B57-A3F86C2D2E16}" destId="{FE3FF555-F820-437B-9437-B317F85656A8}" srcOrd="30" destOrd="0" presId="urn:microsoft.com/office/officeart/2008/layout/HexagonCluster"/>
    <dgm:cxn modelId="{23B6AA90-D55B-4F22-BB92-1D992FC82249}" type="presParOf" srcId="{FE3FF555-F820-437B-9437-B317F85656A8}" destId="{0C4FEC6D-183A-4744-828D-9A4201D73CBA}" srcOrd="0" destOrd="0" presId="urn:microsoft.com/office/officeart/2008/layout/HexagonCluster"/>
    <dgm:cxn modelId="{6432F1F7-8290-476B-9EFF-B3F11D6D55BA}" type="presParOf" srcId="{5CAA82CC-7762-47FE-8B57-A3F86C2D2E16}" destId="{8C83F420-7EE9-404A-8F26-ECF40D6058F0}" srcOrd="31" destOrd="0" presId="urn:microsoft.com/office/officeart/2008/layout/HexagonCluster"/>
    <dgm:cxn modelId="{DAA9C496-1DB8-4A37-A846-80171CBF9088}" type="presParOf" srcId="{8C83F420-7EE9-404A-8F26-ECF40D6058F0}" destId="{634C4C02-CE43-4731-A6D5-1D7B9826599C}" srcOrd="0" destOrd="0" presId="urn:microsoft.com/office/officeart/2008/layout/HexagonCluster"/>
    <dgm:cxn modelId="{FD3EDD39-4080-4B3F-AA93-A8500B95F2AC}" type="presParOf" srcId="{5CAA82CC-7762-47FE-8B57-A3F86C2D2E16}" destId="{6128AFC6-833E-4CFA-B96F-399E7927726F}" srcOrd="32" destOrd="0" presId="urn:microsoft.com/office/officeart/2008/layout/HexagonCluster"/>
    <dgm:cxn modelId="{F3BD207E-6263-4B1D-BD80-672E23964A01}" type="presParOf" srcId="{6128AFC6-833E-4CFA-B96F-399E7927726F}" destId="{1C7A6278-AA5F-485D-A5D0-0B547040590B}" srcOrd="0" destOrd="0" presId="urn:microsoft.com/office/officeart/2008/layout/HexagonCluster"/>
    <dgm:cxn modelId="{0ACC202D-A681-4985-A6A4-15A394184172}" type="presParOf" srcId="{5CAA82CC-7762-47FE-8B57-A3F86C2D2E16}" destId="{2DA553CF-66D3-4B94-A6DF-6DD6DCBCB33C}" srcOrd="33" destOrd="0" presId="urn:microsoft.com/office/officeart/2008/layout/HexagonCluster"/>
    <dgm:cxn modelId="{0185609E-F236-414A-9A85-1178256A609B}" type="presParOf" srcId="{2DA553CF-66D3-4B94-A6DF-6DD6DCBCB33C}" destId="{10B63500-68C8-4AB1-B927-C76C56725733}" srcOrd="0" destOrd="0" presId="urn:microsoft.com/office/officeart/2008/layout/HexagonCluster"/>
    <dgm:cxn modelId="{1FBD489F-8C2C-4E32-BFB5-273CFE8B694A}" type="presParOf" srcId="{5CAA82CC-7762-47FE-8B57-A3F86C2D2E16}" destId="{8154B594-C079-4ED9-955C-F1A0B5DDEE9B}" srcOrd="34" destOrd="0" presId="urn:microsoft.com/office/officeart/2008/layout/HexagonCluster"/>
    <dgm:cxn modelId="{1B45B9BA-43BF-40E0-9C42-038594673FC5}" type="presParOf" srcId="{8154B594-C079-4ED9-955C-F1A0B5DDEE9B}" destId="{6C92BA28-42EB-4D60-94D1-E634FFBEA739}" srcOrd="0" destOrd="0" presId="urn:microsoft.com/office/officeart/2008/layout/HexagonCluster"/>
    <dgm:cxn modelId="{073E12F0-22CB-42C4-89BF-943840D78BC7}" type="presParOf" srcId="{5CAA82CC-7762-47FE-8B57-A3F86C2D2E16}" destId="{AD73443F-D37C-4CD1-9C26-8380A681C629}" srcOrd="35" destOrd="0" presId="urn:microsoft.com/office/officeart/2008/layout/HexagonCluster"/>
    <dgm:cxn modelId="{C8AD515D-3063-4945-B835-2DF3C302114D}" type="presParOf" srcId="{AD73443F-D37C-4CD1-9C26-8380A681C629}" destId="{BBC60D49-E66D-4324-BEBA-D6DF270343C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82B3C-AC21-4D5D-8E37-90A80241B89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57044-82D2-40A6-93CB-7AF795958651}">
      <dgm:prSet phldrT="[Texto]"/>
      <dgm:spPr/>
      <dgm:t>
        <a:bodyPr/>
        <a:lstStyle/>
        <a:p>
          <a:r>
            <a:rPr lang="en-US" smtClean="0"/>
            <a:t>¿Qué es el Hombre?</a:t>
          </a:r>
          <a:endParaRPr lang="en-US"/>
        </a:p>
      </dgm:t>
    </dgm:pt>
    <dgm:pt modelId="{BF2C019D-D22B-41BA-89B6-E25E03F88D40}" type="parTrans" cxnId="{4C476DE0-ABFC-4602-97BC-A9DC6D7287C3}">
      <dgm:prSet/>
      <dgm:spPr/>
      <dgm:t>
        <a:bodyPr/>
        <a:lstStyle/>
        <a:p>
          <a:endParaRPr lang="en-US"/>
        </a:p>
      </dgm:t>
    </dgm:pt>
    <dgm:pt modelId="{035FF73B-8DBA-4EF5-B52D-101CC74D115D}" type="sibTrans" cxnId="{4C476DE0-ABFC-4602-97BC-A9DC6D7287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E5B8F2AF-B95B-4998-9609-6DE1A714067E}">
      <dgm:prSet/>
      <dgm:spPr/>
      <dgm:t>
        <a:bodyPr/>
        <a:lstStyle/>
        <a:p>
          <a:r>
            <a:rPr lang="en-US" smtClean="0"/>
            <a:t>¿Qué es una Sociedad?</a:t>
          </a:r>
          <a:endParaRPr lang="en-US"/>
        </a:p>
      </dgm:t>
    </dgm:pt>
    <dgm:pt modelId="{EF3A31C6-F47F-4DDC-9927-06579869FAB7}" type="parTrans" cxnId="{A6718E46-2DA2-4E5C-8E40-44B3C27D34C0}">
      <dgm:prSet/>
      <dgm:spPr/>
      <dgm:t>
        <a:bodyPr/>
        <a:lstStyle/>
        <a:p>
          <a:endParaRPr lang="en-US"/>
        </a:p>
      </dgm:t>
    </dgm:pt>
    <dgm:pt modelId="{FAB39F72-12E4-4C21-9ABC-858451DA4BC8}" type="sibTrans" cxnId="{A6718E46-2DA2-4E5C-8E40-44B3C27D34C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B75D1709-89E9-43EF-919B-3F49E6CA9547}">
      <dgm:prSet/>
      <dgm:spPr/>
      <dgm:t>
        <a:bodyPr/>
        <a:lstStyle/>
        <a:p>
          <a:r>
            <a:rPr lang="en-US" smtClean="0"/>
            <a:t>¿Qué es un Grupo?</a:t>
          </a:r>
          <a:endParaRPr lang="en-US"/>
        </a:p>
      </dgm:t>
    </dgm:pt>
    <dgm:pt modelId="{A3422BC5-6054-466A-8367-53B318CB0556}" type="parTrans" cxnId="{B68B91BE-447F-43B8-A528-C3870FDA86A4}">
      <dgm:prSet/>
      <dgm:spPr/>
      <dgm:t>
        <a:bodyPr/>
        <a:lstStyle/>
        <a:p>
          <a:endParaRPr lang="en-US"/>
        </a:p>
      </dgm:t>
    </dgm:pt>
    <dgm:pt modelId="{4912BB22-18B3-49EA-B6A6-22D1E01E0B6B}" type="sibTrans" cxnId="{B68B91BE-447F-43B8-A528-C3870FDA86A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E60E8D5-B859-495B-902C-CF101CEC638F}" type="pres">
      <dgm:prSet presAssocID="{30382B3C-AC21-4D5D-8E37-90A80241B89F}" presName="Name0" presStyleCnt="0">
        <dgm:presLayoutVars>
          <dgm:chMax val="8"/>
          <dgm:chPref val="8"/>
          <dgm:dir/>
        </dgm:presLayoutVars>
      </dgm:prSet>
      <dgm:spPr/>
    </dgm:pt>
    <dgm:pt modelId="{0149221A-1C40-45D6-8AA1-00E3D3046544}" type="pres">
      <dgm:prSet presAssocID="{ACB57044-82D2-40A6-93CB-7AF795958651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73AADEF-E81B-4BE7-AAD3-E8372ADD65F3}" type="pres">
      <dgm:prSet presAssocID="{ACB57044-82D2-40A6-93CB-7AF795958651}" presName="image_accent_1" presStyleCnt="0"/>
      <dgm:spPr/>
    </dgm:pt>
    <dgm:pt modelId="{AC152D71-43E3-4F8E-8769-939FBDDBFBD5}" type="pres">
      <dgm:prSet presAssocID="{ACB57044-82D2-40A6-93CB-7AF795958651}" presName="imageAccentRepeatNode" presStyleLbl="alignNode1" presStyleIdx="0" presStyleCnt="6"/>
      <dgm:spPr/>
    </dgm:pt>
    <dgm:pt modelId="{0840059E-C249-49EF-A1F6-FA709084EF00}" type="pres">
      <dgm:prSet presAssocID="{ACB57044-82D2-40A6-93CB-7AF795958651}" presName="accent_1" presStyleLbl="alignNode1" presStyleIdx="1" presStyleCnt="6"/>
      <dgm:spPr/>
    </dgm:pt>
    <dgm:pt modelId="{6674B6B7-C40E-4B88-8BEB-B57895578F5D}" type="pres">
      <dgm:prSet presAssocID="{035FF73B-8DBA-4EF5-B52D-101CC74D115D}" presName="image_1" presStyleCnt="0"/>
      <dgm:spPr/>
    </dgm:pt>
    <dgm:pt modelId="{60406205-7A21-4B77-ACDB-2DECD3F8E55B}" type="pres">
      <dgm:prSet presAssocID="{035FF73B-8DBA-4EF5-B52D-101CC74D115D}" presName="imageRepeatNode" presStyleLbl="fgImgPlace1" presStyleIdx="0" presStyleCnt="3"/>
      <dgm:spPr/>
    </dgm:pt>
    <dgm:pt modelId="{DBBB8A99-E217-4AEA-AFB0-A3D95F489472}" type="pres">
      <dgm:prSet presAssocID="{E5B8F2AF-B95B-4998-9609-6DE1A714067E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7C0D98D-7B64-411C-BF8E-47B47BB0E208}" type="pres">
      <dgm:prSet presAssocID="{E5B8F2AF-B95B-4998-9609-6DE1A714067E}" presName="image_accent_2" presStyleCnt="0"/>
      <dgm:spPr/>
    </dgm:pt>
    <dgm:pt modelId="{03A1B413-12EE-4E94-9A42-401C2D65A1B8}" type="pres">
      <dgm:prSet presAssocID="{E5B8F2AF-B95B-4998-9609-6DE1A714067E}" presName="imageAccentRepeatNode" presStyleLbl="alignNode1" presStyleIdx="2" presStyleCnt="6"/>
      <dgm:spPr/>
    </dgm:pt>
    <dgm:pt modelId="{0D2DD5FF-CB48-45B2-A212-F11B557A046D}" type="pres">
      <dgm:prSet presAssocID="{FAB39F72-12E4-4C21-9ABC-858451DA4BC8}" presName="image_2" presStyleCnt="0"/>
      <dgm:spPr/>
    </dgm:pt>
    <dgm:pt modelId="{1F6D7984-8DD7-4C1D-9EBE-F5507430079C}" type="pres">
      <dgm:prSet presAssocID="{FAB39F72-12E4-4C21-9ABC-858451DA4BC8}" presName="imageRepeatNode" presStyleLbl="fgImgPlace1" presStyleIdx="1" presStyleCnt="3"/>
      <dgm:spPr/>
    </dgm:pt>
    <dgm:pt modelId="{1C59AB3D-C6AC-4DF0-8694-87F66E01ADC6}" type="pres">
      <dgm:prSet presAssocID="{B75D1709-89E9-43EF-919B-3F49E6CA9547}" presName="image_accent_3" presStyleCnt="0"/>
      <dgm:spPr/>
    </dgm:pt>
    <dgm:pt modelId="{0D4A636C-7190-4B9E-96AE-D5B96CC5E020}" type="pres">
      <dgm:prSet presAssocID="{B75D1709-89E9-43EF-919B-3F49E6CA9547}" presName="imageAccentRepeatNode" presStyleLbl="alignNode1" presStyleIdx="3" presStyleCnt="6"/>
      <dgm:spPr/>
    </dgm:pt>
    <dgm:pt modelId="{D2F1E2D1-CCA3-4473-8243-848FBA4F455E}" type="pres">
      <dgm:prSet presAssocID="{B75D1709-89E9-43EF-919B-3F49E6CA9547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D378394-5F63-4128-B2D4-68D9E40F50EF}" type="pres">
      <dgm:prSet presAssocID="{B75D1709-89E9-43EF-919B-3F49E6CA9547}" presName="accent_2" presStyleLbl="alignNode1" presStyleIdx="4" presStyleCnt="6"/>
      <dgm:spPr/>
    </dgm:pt>
    <dgm:pt modelId="{F6040B4F-91C2-4397-BFCB-70968645B6AC}" type="pres">
      <dgm:prSet presAssocID="{B75D1709-89E9-43EF-919B-3F49E6CA9547}" presName="accent_3" presStyleLbl="alignNode1" presStyleIdx="5" presStyleCnt="6"/>
      <dgm:spPr/>
    </dgm:pt>
    <dgm:pt modelId="{A3C3832E-D633-4223-B5BD-2B0B3EDB8818}" type="pres">
      <dgm:prSet presAssocID="{4912BB22-18B3-49EA-B6A6-22D1E01E0B6B}" presName="image_3" presStyleCnt="0"/>
      <dgm:spPr/>
    </dgm:pt>
    <dgm:pt modelId="{DB539892-5BB5-4286-9544-3424AF8B46E3}" type="pres">
      <dgm:prSet presAssocID="{4912BB22-18B3-49EA-B6A6-22D1E01E0B6B}" presName="imageRepeatNode" presStyleLbl="fgImgPlace1" presStyleIdx="2" presStyleCnt="3"/>
      <dgm:spPr/>
    </dgm:pt>
  </dgm:ptLst>
  <dgm:cxnLst>
    <dgm:cxn modelId="{EFA5C28D-6E0D-46CD-BA69-A8A24152189C}" type="presOf" srcId="{035FF73B-8DBA-4EF5-B52D-101CC74D115D}" destId="{60406205-7A21-4B77-ACDB-2DECD3F8E55B}" srcOrd="0" destOrd="0" presId="urn:microsoft.com/office/officeart/2008/layout/BubblePictureList"/>
    <dgm:cxn modelId="{63164143-73AB-4CB2-A8A5-9BDBD3A1EA91}" type="presOf" srcId="{4912BB22-18B3-49EA-B6A6-22D1E01E0B6B}" destId="{DB539892-5BB5-4286-9544-3424AF8B46E3}" srcOrd="0" destOrd="0" presId="urn:microsoft.com/office/officeart/2008/layout/BubblePictureList"/>
    <dgm:cxn modelId="{6A35992D-C3C4-44E4-82CF-FBDA36B29E50}" type="presOf" srcId="{30382B3C-AC21-4D5D-8E37-90A80241B89F}" destId="{CE60E8D5-B859-495B-902C-CF101CEC638F}" srcOrd="0" destOrd="0" presId="urn:microsoft.com/office/officeart/2008/layout/BubblePictureList"/>
    <dgm:cxn modelId="{32D4956A-AD1F-46AD-ABCB-17DFD3839216}" type="presOf" srcId="{B75D1709-89E9-43EF-919B-3F49E6CA9547}" destId="{D2F1E2D1-CCA3-4473-8243-848FBA4F455E}" srcOrd="0" destOrd="0" presId="urn:microsoft.com/office/officeart/2008/layout/BubblePictureList"/>
    <dgm:cxn modelId="{A6718E46-2DA2-4E5C-8E40-44B3C27D34C0}" srcId="{30382B3C-AC21-4D5D-8E37-90A80241B89F}" destId="{E5B8F2AF-B95B-4998-9609-6DE1A714067E}" srcOrd="1" destOrd="0" parTransId="{EF3A31C6-F47F-4DDC-9927-06579869FAB7}" sibTransId="{FAB39F72-12E4-4C21-9ABC-858451DA4BC8}"/>
    <dgm:cxn modelId="{0B13C118-4089-43CB-840E-34B17464F11F}" type="presOf" srcId="{ACB57044-82D2-40A6-93CB-7AF795958651}" destId="{0149221A-1C40-45D6-8AA1-00E3D3046544}" srcOrd="0" destOrd="0" presId="urn:microsoft.com/office/officeart/2008/layout/BubblePictureList"/>
    <dgm:cxn modelId="{C52CD276-EFEF-47CA-B545-920F7A0D7083}" type="presOf" srcId="{FAB39F72-12E4-4C21-9ABC-858451DA4BC8}" destId="{1F6D7984-8DD7-4C1D-9EBE-F5507430079C}" srcOrd="0" destOrd="0" presId="urn:microsoft.com/office/officeart/2008/layout/BubblePictureList"/>
    <dgm:cxn modelId="{B68B91BE-447F-43B8-A528-C3870FDA86A4}" srcId="{30382B3C-AC21-4D5D-8E37-90A80241B89F}" destId="{B75D1709-89E9-43EF-919B-3F49E6CA9547}" srcOrd="2" destOrd="0" parTransId="{A3422BC5-6054-466A-8367-53B318CB0556}" sibTransId="{4912BB22-18B3-49EA-B6A6-22D1E01E0B6B}"/>
    <dgm:cxn modelId="{0020085F-8712-4E64-BD9F-48461EF151BE}" type="presOf" srcId="{E5B8F2AF-B95B-4998-9609-6DE1A714067E}" destId="{DBBB8A99-E217-4AEA-AFB0-A3D95F489472}" srcOrd="0" destOrd="0" presId="urn:microsoft.com/office/officeart/2008/layout/BubblePictureList"/>
    <dgm:cxn modelId="{4C476DE0-ABFC-4602-97BC-A9DC6D7287C3}" srcId="{30382B3C-AC21-4D5D-8E37-90A80241B89F}" destId="{ACB57044-82D2-40A6-93CB-7AF795958651}" srcOrd="0" destOrd="0" parTransId="{BF2C019D-D22B-41BA-89B6-E25E03F88D40}" sibTransId="{035FF73B-8DBA-4EF5-B52D-101CC74D115D}"/>
    <dgm:cxn modelId="{A4E73B26-1BA4-433B-A6B0-63B8D0AF2519}" type="presParOf" srcId="{CE60E8D5-B859-495B-902C-CF101CEC638F}" destId="{0149221A-1C40-45D6-8AA1-00E3D3046544}" srcOrd="0" destOrd="0" presId="urn:microsoft.com/office/officeart/2008/layout/BubblePictureList"/>
    <dgm:cxn modelId="{2C45351C-C268-4964-B5E6-FDDBFBCC04AC}" type="presParOf" srcId="{CE60E8D5-B859-495B-902C-CF101CEC638F}" destId="{173AADEF-E81B-4BE7-AAD3-E8372ADD65F3}" srcOrd="1" destOrd="0" presId="urn:microsoft.com/office/officeart/2008/layout/BubblePictureList"/>
    <dgm:cxn modelId="{4A1851AD-CD80-40DB-9F3B-0DD7AD8071CB}" type="presParOf" srcId="{173AADEF-E81B-4BE7-AAD3-E8372ADD65F3}" destId="{AC152D71-43E3-4F8E-8769-939FBDDBFBD5}" srcOrd="0" destOrd="0" presId="urn:microsoft.com/office/officeart/2008/layout/BubblePictureList"/>
    <dgm:cxn modelId="{953C262B-D0F3-4A53-BDE3-1220FA7FDD3E}" type="presParOf" srcId="{CE60E8D5-B859-495B-902C-CF101CEC638F}" destId="{0840059E-C249-49EF-A1F6-FA709084EF00}" srcOrd="2" destOrd="0" presId="urn:microsoft.com/office/officeart/2008/layout/BubblePictureList"/>
    <dgm:cxn modelId="{7638C792-7B34-4935-92E0-B7CED43CD2CD}" type="presParOf" srcId="{CE60E8D5-B859-495B-902C-CF101CEC638F}" destId="{6674B6B7-C40E-4B88-8BEB-B57895578F5D}" srcOrd="3" destOrd="0" presId="urn:microsoft.com/office/officeart/2008/layout/BubblePictureList"/>
    <dgm:cxn modelId="{5611DCA4-58AA-42A8-A8B2-1FB900B4085C}" type="presParOf" srcId="{6674B6B7-C40E-4B88-8BEB-B57895578F5D}" destId="{60406205-7A21-4B77-ACDB-2DECD3F8E55B}" srcOrd="0" destOrd="0" presId="urn:microsoft.com/office/officeart/2008/layout/BubblePictureList"/>
    <dgm:cxn modelId="{B883ED29-ACFF-44F6-BF7B-3BC13B6452B7}" type="presParOf" srcId="{CE60E8D5-B859-495B-902C-CF101CEC638F}" destId="{DBBB8A99-E217-4AEA-AFB0-A3D95F489472}" srcOrd="4" destOrd="0" presId="urn:microsoft.com/office/officeart/2008/layout/BubblePictureList"/>
    <dgm:cxn modelId="{A7D89014-CA18-469E-8DC2-E9F67A46A439}" type="presParOf" srcId="{CE60E8D5-B859-495B-902C-CF101CEC638F}" destId="{87C0D98D-7B64-411C-BF8E-47B47BB0E208}" srcOrd="5" destOrd="0" presId="urn:microsoft.com/office/officeart/2008/layout/BubblePictureList"/>
    <dgm:cxn modelId="{4C3277B1-F169-44BB-BB85-E31272F24A3D}" type="presParOf" srcId="{87C0D98D-7B64-411C-BF8E-47B47BB0E208}" destId="{03A1B413-12EE-4E94-9A42-401C2D65A1B8}" srcOrd="0" destOrd="0" presId="urn:microsoft.com/office/officeart/2008/layout/BubblePictureList"/>
    <dgm:cxn modelId="{709305BA-01ED-45B3-9C84-07679C78ABA7}" type="presParOf" srcId="{CE60E8D5-B859-495B-902C-CF101CEC638F}" destId="{0D2DD5FF-CB48-45B2-A212-F11B557A046D}" srcOrd="6" destOrd="0" presId="urn:microsoft.com/office/officeart/2008/layout/BubblePictureList"/>
    <dgm:cxn modelId="{4ABC39D4-57AE-4578-87A2-2BAB07BABF67}" type="presParOf" srcId="{0D2DD5FF-CB48-45B2-A212-F11B557A046D}" destId="{1F6D7984-8DD7-4C1D-9EBE-F5507430079C}" srcOrd="0" destOrd="0" presId="urn:microsoft.com/office/officeart/2008/layout/BubblePictureList"/>
    <dgm:cxn modelId="{6AE0C8F5-3C5C-4258-B088-2701A1943789}" type="presParOf" srcId="{CE60E8D5-B859-495B-902C-CF101CEC638F}" destId="{1C59AB3D-C6AC-4DF0-8694-87F66E01ADC6}" srcOrd="7" destOrd="0" presId="urn:microsoft.com/office/officeart/2008/layout/BubblePictureList"/>
    <dgm:cxn modelId="{4BAF73B8-FAFC-4BFF-B315-5085C51D10B4}" type="presParOf" srcId="{1C59AB3D-C6AC-4DF0-8694-87F66E01ADC6}" destId="{0D4A636C-7190-4B9E-96AE-D5B96CC5E020}" srcOrd="0" destOrd="0" presId="urn:microsoft.com/office/officeart/2008/layout/BubblePictureList"/>
    <dgm:cxn modelId="{72CC1985-59D0-4882-8BA1-54AFF0714008}" type="presParOf" srcId="{CE60E8D5-B859-495B-902C-CF101CEC638F}" destId="{D2F1E2D1-CCA3-4473-8243-848FBA4F455E}" srcOrd="8" destOrd="0" presId="urn:microsoft.com/office/officeart/2008/layout/BubblePictureList"/>
    <dgm:cxn modelId="{C40CEF31-F4FA-4DB2-A80D-185FB6A56D07}" type="presParOf" srcId="{CE60E8D5-B859-495B-902C-CF101CEC638F}" destId="{FD378394-5F63-4128-B2D4-68D9E40F50EF}" srcOrd="9" destOrd="0" presId="urn:microsoft.com/office/officeart/2008/layout/BubblePictureList"/>
    <dgm:cxn modelId="{DDD749E5-CE9D-4D91-AAE7-051B85E257C9}" type="presParOf" srcId="{CE60E8D5-B859-495B-902C-CF101CEC638F}" destId="{F6040B4F-91C2-4397-BFCB-70968645B6AC}" srcOrd="10" destOrd="0" presId="urn:microsoft.com/office/officeart/2008/layout/BubblePictureList"/>
    <dgm:cxn modelId="{7185DB25-F9C0-421B-B822-56504FC9E545}" type="presParOf" srcId="{CE60E8D5-B859-495B-902C-CF101CEC638F}" destId="{A3C3832E-D633-4223-B5BD-2B0B3EDB8818}" srcOrd="11" destOrd="0" presId="urn:microsoft.com/office/officeart/2008/layout/BubblePictureList"/>
    <dgm:cxn modelId="{23C7C186-EF05-41D4-B198-C2BB2945A2E8}" type="presParOf" srcId="{A3C3832E-D633-4223-B5BD-2B0B3EDB8818}" destId="{DB539892-5BB5-4286-9544-3424AF8B46E3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FAAD7-D2DD-436C-8B68-EBA9C1FF70E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39223-C709-416B-B466-92FD0DE12600}">
      <dsp:nvSpPr>
        <dsp:cNvPr id="0" name=""/>
        <dsp:cNvSpPr/>
      </dsp:nvSpPr>
      <dsp:spPr>
        <a:xfrm>
          <a:off x="411090" y="271871"/>
          <a:ext cx="942932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smtClean="0"/>
            <a:t>Autor</a:t>
          </a:r>
          <a:r>
            <a:rPr lang="es-ES" sz="2000" kern="1200" smtClean="0"/>
            <a:t>: Doctorando Lic. Diego Ricardo FIOR  </a:t>
          </a:r>
          <a:endParaRPr lang="en-US" sz="2000" kern="1200"/>
        </a:p>
      </dsp:txBody>
      <dsp:txXfrm>
        <a:off x="411090" y="271871"/>
        <a:ext cx="9429323" cy="544091"/>
      </dsp:txXfrm>
    </dsp:sp>
    <dsp:sp modelId="{99BDCD48-4F14-4C2E-8B03-3E437506A68B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47F5F-D209-4213-B3C1-44A5D392D0AB}">
      <dsp:nvSpPr>
        <dsp:cNvPr id="0" name=""/>
        <dsp:cNvSpPr/>
      </dsp:nvSpPr>
      <dsp:spPr>
        <a:xfrm>
          <a:off x="800969" y="1087747"/>
          <a:ext cx="903944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smtClean="0"/>
            <a:t>Email</a:t>
          </a:r>
          <a:r>
            <a:rPr lang="es-ES" sz="2000" kern="1200" smtClean="0"/>
            <a:t>: diegorfior@gmail.com </a:t>
          </a:r>
          <a:endParaRPr lang="es-ES" sz="2000" kern="1200" dirty="0" smtClean="0"/>
        </a:p>
      </dsp:txBody>
      <dsp:txXfrm>
        <a:off x="800969" y="1087747"/>
        <a:ext cx="9039443" cy="544091"/>
      </dsp:txXfrm>
    </dsp:sp>
    <dsp:sp modelId="{B99E68AB-D3F3-4F3F-BD34-00CC3C9B6EAB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6F262-E14F-4DFF-97C4-17C08DF73D19}">
      <dsp:nvSpPr>
        <dsp:cNvPr id="0" name=""/>
        <dsp:cNvSpPr/>
      </dsp:nvSpPr>
      <dsp:spPr>
        <a:xfrm>
          <a:off x="920631" y="1903623"/>
          <a:ext cx="8919781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smtClean="0"/>
            <a:t>Directora de Tesis</a:t>
          </a:r>
          <a:r>
            <a:rPr lang="es-ES" sz="2000" kern="1200" smtClean="0"/>
            <a:t>: Dra. Analía Vázquez </a:t>
          </a:r>
          <a:endParaRPr lang="es-ES" sz="2000" kern="1200" dirty="0" smtClean="0"/>
        </a:p>
      </dsp:txBody>
      <dsp:txXfrm>
        <a:off x="920631" y="1903623"/>
        <a:ext cx="8919781" cy="544091"/>
      </dsp:txXfrm>
    </dsp:sp>
    <dsp:sp modelId="{3EBC2407-4D1C-4745-AF32-D85913AD8AD6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B9735-9125-4735-839A-498FA80DFFAE}">
      <dsp:nvSpPr>
        <dsp:cNvPr id="0" name=""/>
        <dsp:cNvSpPr/>
      </dsp:nvSpPr>
      <dsp:spPr>
        <a:xfrm>
          <a:off x="800969" y="2719499"/>
          <a:ext cx="903944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smtClean="0"/>
            <a:t>Área Temática</a:t>
          </a:r>
          <a:r>
            <a:rPr lang="es-ES" sz="2000" kern="1200" smtClean="0"/>
            <a:t>: Comunicación </a:t>
          </a:r>
          <a:endParaRPr lang="es-ES" sz="2000" kern="1200" dirty="0" smtClean="0"/>
        </a:p>
      </dsp:txBody>
      <dsp:txXfrm>
        <a:off x="800969" y="2719499"/>
        <a:ext cx="9039443" cy="544091"/>
      </dsp:txXfrm>
    </dsp:sp>
    <dsp:sp modelId="{B16C56BD-3EC8-459A-B93B-56687F9F17AB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A2F21-CEFC-49F8-AFDE-63CECD54DA0A}">
      <dsp:nvSpPr>
        <dsp:cNvPr id="0" name=""/>
        <dsp:cNvSpPr/>
      </dsp:nvSpPr>
      <dsp:spPr>
        <a:xfrm>
          <a:off x="411090" y="3535375"/>
          <a:ext cx="942932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smtClean="0"/>
            <a:t>Palabras Claves</a:t>
          </a:r>
          <a:r>
            <a:rPr lang="es-ES" sz="2000" kern="1200" smtClean="0"/>
            <a:t>: Relaciones Públicas, Psicología Social, Management, Comunicaciones. </a:t>
          </a:r>
          <a:endParaRPr lang="es-ES" sz="2000" kern="1200" dirty="0" smtClean="0"/>
        </a:p>
      </dsp:txBody>
      <dsp:txXfrm>
        <a:off x="411090" y="3535375"/>
        <a:ext cx="9429323" cy="544091"/>
      </dsp:txXfrm>
    </dsp:sp>
    <dsp:sp modelId="{9895F2FC-F015-4742-A8E1-A9479AD67CF6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89FDA-0659-4C06-97E0-97732A5E076F}">
      <dsp:nvSpPr>
        <dsp:cNvPr id="0" name=""/>
        <dsp:cNvSpPr/>
      </dsp:nvSpPr>
      <dsp:spPr>
        <a:xfrm>
          <a:off x="0" y="15326"/>
          <a:ext cx="1038078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u="sng" kern="1200" smtClean="0"/>
            <a:t>El objetivo general de este proyecto es el de</a:t>
          </a:r>
          <a:r>
            <a:rPr lang="es-ES" sz="2500" kern="1200" smtClean="0"/>
            <a:t>:</a:t>
          </a:r>
          <a:endParaRPr lang="en-US" sz="2500" kern="1200"/>
        </a:p>
      </dsp:txBody>
      <dsp:txXfrm>
        <a:off x="29271" y="44597"/>
        <a:ext cx="10322243" cy="541083"/>
      </dsp:txXfrm>
    </dsp:sp>
    <dsp:sp modelId="{8CE5BBA4-51C0-4838-ACAA-16FD0768D5C3}">
      <dsp:nvSpPr>
        <dsp:cNvPr id="0" name=""/>
        <dsp:cNvSpPr/>
      </dsp:nvSpPr>
      <dsp:spPr>
        <a:xfrm>
          <a:off x="0" y="614951"/>
          <a:ext cx="10380785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5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Identificar el interés de los profesionales de Relaciones Públicas sobre la incorporación de la Responsabilidad Social Profesional en la cursada de la carrera de grado en Argentina. </a:t>
          </a:r>
          <a:endParaRPr lang="es-ES" sz="2000" kern="1200" dirty="0" smtClean="0"/>
        </a:p>
      </dsp:txBody>
      <dsp:txXfrm>
        <a:off x="0" y="614951"/>
        <a:ext cx="10380785" cy="633937"/>
      </dsp:txXfrm>
    </dsp:sp>
    <dsp:sp modelId="{BB084086-D847-4737-979A-3B2FE587BA8C}">
      <dsp:nvSpPr>
        <dsp:cNvPr id="0" name=""/>
        <dsp:cNvSpPr/>
      </dsp:nvSpPr>
      <dsp:spPr>
        <a:xfrm>
          <a:off x="0" y="1248888"/>
          <a:ext cx="1038078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u="sng" kern="1200" dirty="0" smtClean="0"/>
            <a:t>Los objetivos específicos son</a:t>
          </a:r>
          <a:r>
            <a:rPr lang="es-ES" sz="2500" kern="1200" dirty="0" smtClean="0"/>
            <a:t>:</a:t>
          </a:r>
          <a:endParaRPr lang="es-ES" sz="2500" kern="1200" dirty="0" smtClean="0"/>
        </a:p>
      </dsp:txBody>
      <dsp:txXfrm>
        <a:off x="29271" y="1278159"/>
        <a:ext cx="10322243" cy="541083"/>
      </dsp:txXfrm>
    </dsp:sp>
    <dsp:sp modelId="{0889966B-1651-4E29-ACF7-D73DE5476392}">
      <dsp:nvSpPr>
        <dsp:cNvPr id="0" name=""/>
        <dsp:cNvSpPr/>
      </dsp:nvSpPr>
      <dsp:spPr>
        <a:xfrm>
          <a:off x="0" y="1848513"/>
          <a:ext cx="10380785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5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Analizar percepciones de la ética y valores que tienen los egresados de RRPP ante la RSP.</a:t>
          </a:r>
          <a:endParaRPr lang="es-E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Evaluar la aceptación de la necesidad de incorporar la RSP a la cursada de la carrera de grado en RRPP en Argentina. </a:t>
          </a:r>
          <a:endParaRPr lang="es-E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Describir tipos de pensamientos personales y grupales con respecto al concepto de incorporar la RSP a la cursada de RRPP en instituciones educativas argentinas, basados en conceptos muy importantes tales como el liderazgo personal, profesional y la ética. </a:t>
          </a:r>
          <a:endParaRPr lang="en-US" sz="2000" kern="1200" dirty="0"/>
        </a:p>
      </dsp:txBody>
      <dsp:txXfrm>
        <a:off x="0" y="1848513"/>
        <a:ext cx="10380785" cy="186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E021C-1F32-4D79-9193-B5D0881B1C3B}">
      <dsp:nvSpPr>
        <dsp:cNvPr id="0" name=""/>
        <dsp:cNvSpPr/>
      </dsp:nvSpPr>
      <dsp:spPr>
        <a:xfrm>
          <a:off x="2227101" y="2046399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Accionistas</a:t>
          </a:r>
          <a:r>
            <a:rPr lang="es-ES" sz="1100" kern="1200" dirty="0" smtClean="0"/>
            <a:t> /</a:t>
          </a:r>
          <a:r>
            <a:rPr lang="es-ES" sz="1400" kern="1200" dirty="0" smtClean="0"/>
            <a:t>Propietarios</a:t>
          </a:r>
          <a:endParaRPr lang="en-US" sz="1100" kern="1200" dirty="0"/>
        </a:p>
      </dsp:txBody>
      <dsp:txXfrm>
        <a:off x="2449296" y="2237124"/>
        <a:ext cx="990383" cy="850114"/>
      </dsp:txXfrm>
    </dsp:sp>
    <dsp:sp modelId="{F0DDC83D-4875-482B-AEE2-8F19A36C300F}">
      <dsp:nvSpPr>
        <dsp:cNvPr id="0" name=""/>
        <dsp:cNvSpPr/>
      </dsp:nvSpPr>
      <dsp:spPr>
        <a:xfrm>
          <a:off x="2261578" y="2597227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42136-6DA5-427B-9F09-B9D6DBC8040E}">
      <dsp:nvSpPr>
        <dsp:cNvPr id="0" name=""/>
        <dsp:cNvSpPr/>
      </dsp:nvSpPr>
      <dsp:spPr>
        <a:xfrm>
          <a:off x="993001" y="1365662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659B9-F02A-415D-976D-582C36E6A238}">
      <dsp:nvSpPr>
        <dsp:cNvPr id="0" name=""/>
        <dsp:cNvSpPr/>
      </dsp:nvSpPr>
      <dsp:spPr>
        <a:xfrm>
          <a:off x="1975154" y="2433794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A435F-3F97-4C08-AC71-056B5EA8EE55}">
      <dsp:nvSpPr>
        <dsp:cNvPr id="0" name=""/>
        <dsp:cNvSpPr/>
      </dsp:nvSpPr>
      <dsp:spPr>
        <a:xfrm>
          <a:off x="3462085" y="1361937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Empleados</a:t>
          </a:r>
          <a:r>
            <a:rPr lang="es-ES" sz="1000" kern="1200" dirty="0" smtClean="0"/>
            <a:t> </a:t>
          </a:r>
          <a:endParaRPr lang="es-ES" sz="1000" kern="1200" dirty="0" smtClean="0"/>
        </a:p>
      </dsp:txBody>
      <dsp:txXfrm>
        <a:off x="3684280" y="1552662"/>
        <a:ext cx="990383" cy="850114"/>
      </dsp:txXfrm>
    </dsp:sp>
    <dsp:sp modelId="{605B3A8D-C501-47B2-A040-9715E2557B2F}">
      <dsp:nvSpPr>
        <dsp:cNvPr id="0" name=""/>
        <dsp:cNvSpPr/>
      </dsp:nvSpPr>
      <dsp:spPr>
        <a:xfrm>
          <a:off x="4449542" y="2427276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7386F-8149-4D7A-87D3-3F8F5487A756}">
      <dsp:nvSpPr>
        <dsp:cNvPr id="0" name=""/>
        <dsp:cNvSpPr/>
      </dsp:nvSpPr>
      <dsp:spPr>
        <a:xfrm>
          <a:off x="4696185" y="2044070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E72E3-15ED-49F3-9F23-634620E3BBD2}">
      <dsp:nvSpPr>
        <dsp:cNvPr id="0" name=""/>
        <dsp:cNvSpPr/>
      </dsp:nvSpPr>
      <dsp:spPr>
        <a:xfrm>
          <a:off x="4730662" y="2592105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7477B-EF96-44B2-BF09-5A285906F0A6}">
      <dsp:nvSpPr>
        <dsp:cNvPr id="0" name=""/>
        <dsp:cNvSpPr/>
      </dsp:nvSpPr>
      <dsp:spPr>
        <a:xfrm>
          <a:off x="2227101" y="684926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Clientes - Consumidores  - Usuarios (productos y servicios)</a:t>
          </a:r>
          <a:endParaRPr lang="es-ES" sz="1200" kern="1200" dirty="0" smtClean="0"/>
        </a:p>
      </dsp:txBody>
      <dsp:txXfrm>
        <a:off x="2449296" y="875651"/>
        <a:ext cx="990383" cy="850114"/>
      </dsp:txXfrm>
    </dsp:sp>
    <dsp:sp modelId="{2AD4AD95-26E5-4BC0-A62D-0EA387720E10}">
      <dsp:nvSpPr>
        <dsp:cNvPr id="0" name=""/>
        <dsp:cNvSpPr/>
      </dsp:nvSpPr>
      <dsp:spPr>
        <a:xfrm>
          <a:off x="3203950" y="701689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BBCC2-F4E2-41AE-8B38-EAB4261D59C2}">
      <dsp:nvSpPr>
        <dsp:cNvPr id="0" name=""/>
        <dsp:cNvSpPr/>
      </dsp:nvSpPr>
      <dsp:spPr>
        <a:xfrm>
          <a:off x="3462085" y="0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55625-4860-4679-BF0C-B7545E77EEB9}">
      <dsp:nvSpPr>
        <dsp:cNvPr id="0" name=""/>
        <dsp:cNvSpPr/>
      </dsp:nvSpPr>
      <dsp:spPr>
        <a:xfrm>
          <a:off x="3502750" y="545706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496D6-F354-44A9-8F74-30A9FF4A54D4}">
      <dsp:nvSpPr>
        <dsp:cNvPr id="0" name=""/>
        <dsp:cNvSpPr/>
      </dsp:nvSpPr>
      <dsp:spPr>
        <a:xfrm>
          <a:off x="4696185" y="682133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Proveedores </a:t>
          </a:r>
          <a:endParaRPr lang="es-ES" sz="1400" kern="1200" dirty="0" smtClean="0"/>
        </a:p>
      </dsp:txBody>
      <dsp:txXfrm>
        <a:off x="4918380" y="872858"/>
        <a:ext cx="990383" cy="850114"/>
      </dsp:txXfrm>
    </dsp:sp>
    <dsp:sp modelId="{5904E897-B03B-4020-840F-006AD19F58F3}">
      <dsp:nvSpPr>
        <dsp:cNvPr id="0" name=""/>
        <dsp:cNvSpPr/>
      </dsp:nvSpPr>
      <dsp:spPr>
        <a:xfrm>
          <a:off x="5937357" y="1227839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2656B-6549-4503-A07E-341612E35D97}">
      <dsp:nvSpPr>
        <dsp:cNvPr id="0" name=""/>
        <dsp:cNvSpPr/>
      </dsp:nvSpPr>
      <dsp:spPr>
        <a:xfrm>
          <a:off x="5930285" y="1374509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0D8D8-F113-446E-92A2-2284070B0EBA}">
      <dsp:nvSpPr>
        <dsp:cNvPr id="0" name=""/>
        <dsp:cNvSpPr/>
      </dsp:nvSpPr>
      <dsp:spPr>
        <a:xfrm>
          <a:off x="6209637" y="1396859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7F30B-66A5-4E2C-8F69-10B2358BEDD8}">
      <dsp:nvSpPr>
        <dsp:cNvPr id="0" name=""/>
        <dsp:cNvSpPr/>
      </dsp:nvSpPr>
      <dsp:spPr>
        <a:xfrm>
          <a:off x="5930285" y="13037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Competidores</a:t>
          </a:r>
          <a:r>
            <a:rPr lang="es-ES" sz="1000" kern="1200" dirty="0" smtClean="0"/>
            <a:t> </a:t>
          </a:r>
          <a:endParaRPr lang="es-ES" sz="1000" kern="1200" dirty="0" smtClean="0"/>
        </a:p>
      </dsp:txBody>
      <dsp:txXfrm>
        <a:off x="6152480" y="203762"/>
        <a:ext cx="990383" cy="850114"/>
      </dsp:txXfrm>
    </dsp:sp>
    <dsp:sp modelId="{D94204A7-7A98-4131-A3F8-BD8D59A946EA}">
      <dsp:nvSpPr>
        <dsp:cNvPr id="0" name=""/>
        <dsp:cNvSpPr/>
      </dsp:nvSpPr>
      <dsp:spPr>
        <a:xfrm>
          <a:off x="7171457" y="565262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5C710-CF55-4861-8B0A-30F3C90A20E7}">
      <dsp:nvSpPr>
        <dsp:cNvPr id="0" name=""/>
        <dsp:cNvSpPr/>
      </dsp:nvSpPr>
      <dsp:spPr>
        <a:xfrm>
          <a:off x="7165269" y="700292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1CF7F-14A0-440A-8B4F-B078192EB688}">
      <dsp:nvSpPr>
        <dsp:cNvPr id="0" name=""/>
        <dsp:cNvSpPr/>
      </dsp:nvSpPr>
      <dsp:spPr>
        <a:xfrm>
          <a:off x="7450809" y="727763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DC860-B58A-43A4-9C26-C357D380A61E}">
      <dsp:nvSpPr>
        <dsp:cNvPr id="0" name=""/>
        <dsp:cNvSpPr/>
      </dsp:nvSpPr>
      <dsp:spPr>
        <a:xfrm>
          <a:off x="7165269" y="2059901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Agentes sociales:</a:t>
          </a:r>
          <a:endParaRPr lang="es-ES" sz="105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Sindicatos</a:t>
          </a:r>
          <a:endParaRPr lang="es-E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Asociación de Consumidores</a:t>
          </a:r>
          <a:endParaRPr lang="es-E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Cámaras Empresariales</a:t>
          </a:r>
          <a:endParaRPr lang="es-E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etc.</a:t>
          </a:r>
          <a:endParaRPr lang="es-ES" sz="900" kern="1200" dirty="0" smtClean="0"/>
        </a:p>
      </dsp:txBody>
      <dsp:txXfrm>
        <a:off x="7387464" y="2250626"/>
        <a:ext cx="990383" cy="850114"/>
      </dsp:txXfrm>
    </dsp:sp>
    <dsp:sp modelId="{1C1F19B8-B5F7-470A-BD9A-18DE766CE07C}">
      <dsp:nvSpPr>
        <dsp:cNvPr id="0" name=""/>
        <dsp:cNvSpPr/>
      </dsp:nvSpPr>
      <dsp:spPr>
        <a:xfrm>
          <a:off x="7449041" y="3138743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6E2E8-4A1E-4E1C-8EDD-34ADF51C4471}">
      <dsp:nvSpPr>
        <dsp:cNvPr id="0" name=""/>
        <dsp:cNvSpPr/>
      </dsp:nvSpPr>
      <dsp:spPr>
        <a:xfrm>
          <a:off x="5930285" y="2734119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A9584-5161-417B-828E-24D56DA3321D}">
      <dsp:nvSpPr>
        <dsp:cNvPr id="0" name=""/>
        <dsp:cNvSpPr/>
      </dsp:nvSpPr>
      <dsp:spPr>
        <a:xfrm>
          <a:off x="7182950" y="3274704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476AD-E679-4FC1-B27B-42A49C8D08AE}">
      <dsp:nvSpPr>
        <dsp:cNvPr id="0" name=""/>
        <dsp:cNvSpPr/>
      </dsp:nvSpPr>
      <dsp:spPr>
        <a:xfrm>
          <a:off x="3461201" y="2726669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Grupos de opinión</a:t>
          </a:r>
          <a:endParaRPr lang="es-ES" sz="10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Medios de Comunicación</a:t>
          </a:r>
          <a:endParaRPr lang="es-E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Analistas</a:t>
          </a:r>
          <a:endParaRPr lang="es-E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ONGs</a:t>
          </a:r>
          <a:endParaRPr lang="es-E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/>
            <a:t>Fundaciones </a:t>
          </a:r>
          <a:endParaRPr lang="es-ES" sz="800" kern="1200" dirty="0" smtClean="0"/>
        </a:p>
      </dsp:txBody>
      <dsp:txXfrm>
        <a:off x="3683396" y="2917394"/>
        <a:ext cx="990383" cy="850114"/>
      </dsp:txXfrm>
    </dsp:sp>
    <dsp:sp modelId="{481CF0E2-6E96-481D-A4F4-854124D412C9}">
      <dsp:nvSpPr>
        <dsp:cNvPr id="0" name=""/>
        <dsp:cNvSpPr/>
      </dsp:nvSpPr>
      <dsp:spPr>
        <a:xfrm>
          <a:off x="3501866" y="3272375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C2B2F-29D5-455C-A007-DA5B1B6DA71D}">
      <dsp:nvSpPr>
        <dsp:cNvPr id="0" name=""/>
        <dsp:cNvSpPr/>
      </dsp:nvSpPr>
      <dsp:spPr>
        <a:xfrm>
          <a:off x="2226217" y="3411130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03C8D-11DC-40E5-AA28-A8FB414B28D2}">
      <dsp:nvSpPr>
        <dsp:cNvPr id="0" name=""/>
        <dsp:cNvSpPr/>
      </dsp:nvSpPr>
      <dsp:spPr>
        <a:xfrm>
          <a:off x="3203066" y="3428358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7F3D0-35CD-4B99-A6C2-9DC30A075FBB}">
      <dsp:nvSpPr>
        <dsp:cNvPr id="0" name=""/>
        <dsp:cNvSpPr/>
      </dsp:nvSpPr>
      <dsp:spPr>
        <a:xfrm>
          <a:off x="8393181" y="2749950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Mercados de Valores, Poderes Públicos del Estado, las Iglesias, Asociaciones vecinales, Partidos Políticos, etc. </a:t>
          </a:r>
          <a:endParaRPr lang="es-ES" sz="1000" kern="1200" dirty="0" smtClean="0"/>
        </a:p>
      </dsp:txBody>
      <dsp:txXfrm>
        <a:off x="8615376" y="2940675"/>
        <a:ext cx="990383" cy="850114"/>
      </dsp:txXfrm>
    </dsp:sp>
    <dsp:sp modelId="{4B06D391-1D81-45AE-9C9F-BF9CE311B106}">
      <dsp:nvSpPr>
        <dsp:cNvPr id="0" name=""/>
        <dsp:cNvSpPr/>
      </dsp:nvSpPr>
      <dsp:spPr>
        <a:xfrm>
          <a:off x="8677837" y="3828791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FEC6D-183A-4744-828D-9A4201D73CBA}">
      <dsp:nvSpPr>
        <dsp:cNvPr id="0" name=""/>
        <dsp:cNvSpPr/>
      </dsp:nvSpPr>
      <dsp:spPr>
        <a:xfrm>
          <a:off x="7159081" y="3424633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C4C02-CE43-4731-A6D5-1D7B9826599C}">
      <dsp:nvSpPr>
        <dsp:cNvPr id="0" name=""/>
        <dsp:cNvSpPr/>
      </dsp:nvSpPr>
      <dsp:spPr>
        <a:xfrm>
          <a:off x="8411745" y="3965218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A6278-AA5F-485D-A5D0-0B547040590B}">
      <dsp:nvSpPr>
        <dsp:cNvPr id="0" name=""/>
        <dsp:cNvSpPr/>
      </dsp:nvSpPr>
      <dsp:spPr>
        <a:xfrm>
          <a:off x="8398485" y="26540"/>
          <a:ext cx="1434773" cy="1231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Otros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Sociedad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Medio Ambiente </a:t>
          </a:r>
          <a:endParaRPr lang="en-US" sz="1400" kern="1200" dirty="0"/>
        </a:p>
      </dsp:txBody>
      <dsp:txXfrm>
        <a:off x="8620680" y="217265"/>
        <a:ext cx="990383" cy="850114"/>
      </dsp:txXfrm>
    </dsp:sp>
    <dsp:sp modelId="{10B63500-68C8-4AB1-B927-C76C56725733}">
      <dsp:nvSpPr>
        <dsp:cNvPr id="0" name=""/>
        <dsp:cNvSpPr/>
      </dsp:nvSpPr>
      <dsp:spPr>
        <a:xfrm>
          <a:off x="9391246" y="1109571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2BA28-42EB-4D60-94D1-E634FFBEA739}">
      <dsp:nvSpPr>
        <dsp:cNvPr id="0" name=""/>
        <dsp:cNvSpPr/>
      </dsp:nvSpPr>
      <dsp:spPr>
        <a:xfrm>
          <a:off x="8398485" y="1386150"/>
          <a:ext cx="1434773" cy="12315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60D49-E66D-4324-BEBA-D6DF270343CC}">
      <dsp:nvSpPr>
        <dsp:cNvPr id="0" name=""/>
        <dsp:cNvSpPr/>
      </dsp:nvSpPr>
      <dsp:spPr>
        <a:xfrm>
          <a:off x="9391246" y="1393600"/>
          <a:ext cx="167080" cy="144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52D71-43E3-4F8E-8769-939FBDDBFBD5}">
      <dsp:nvSpPr>
        <dsp:cNvPr id="0" name=""/>
        <dsp:cNvSpPr/>
      </dsp:nvSpPr>
      <dsp:spPr>
        <a:xfrm>
          <a:off x="2490094" y="2481152"/>
          <a:ext cx="2517434" cy="2517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0059E-C249-49EF-A1F6-FA709084EF00}">
      <dsp:nvSpPr>
        <dsp:cNvPr id="0" name=""/>
        <dsp:cNvSpPr/>
      </dsp:nvSpPr>
      <dsp:spPr>
        <a:xfrm>
          <a:off x="4095826" y="626975"/>
          <a:ext cx="747659" cy="74717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06205-7A21-4B77-ACDB-2DECD3F8E55B}">
      <dsp:nvSpPr>
        <dsp:cNvPr id="0" name=""/>
        <dsp:cNvSpPr/>
      </dsp:nvSpPr>
      <dsp:spPr>
        <a:xfrm>
          <a:off x="2586837" y="2577773"/>
          <a:ext cx="2324999" cy="23246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1B413-12EE-4E94-9A42-401C2D65A1B8}">
      <dsp:nvSpPr>
        <dsp:cNvPr id="0" name=""/>
        <dsp:cNvSpPr/>
      </dsp:nvSpPr>
      <dsp:spPr>
        <a:xfrm>
          <a:off x="5190500" y="2956828"/>
          <a:ext cx="1317604" cy="1317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D7984-8DD7-4C1D-9EBE-F5507430079C}">
      <dsp:nvSpPr>
        <dsp:cNvPr id="0" name=""/>
        <dsp:cNvSpPr/>
      </dsp:nvSpPr>
      <dsp:spPr>
        <a:xfrm>
          <a:off x="5268315" y="3034650"/>
          <a:ext cx="1161973" cy="116208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A636C-7190-4B9E-96AE-D5B96CC5E020}">
      <dsp:nvSpPr>
        <dsp:cNvPr id="0" name=""/>
        <dsp:cNvSpPr/>
      </dsp:nvSpPr>
      <dsp:spPr>
        <a:xfrm>
          <a:off x="4675235" y="1097405"/>
          <a:ext cx="1688805" cy="1689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78394-5F63-4128-B2D4-68D9E40F50EF}">
      <dsp:nvSpPr>
        <dsp:cNvPr id="0" name=""/>
        <dsp:cNvSpPr/>
      </dsp:nvSpPr>
      <dsp:spPr>
        <a:xfrm>
          <a:off x="6087480" y="682500"/>
          <a:ext cx="553120" cy="55349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0B4F-91C2-4397-BFCB-70968645B6AC}">
      <dsp:nvSpPr>
        <dsp:cNvPr id="0" name=""/>
        <dsp:cNvSpPr/>
      </dsp:nvSpPr>
      <dsp:spPr>
        <a:xfrm>
          <a:off x="6641652" y="4279804"/>
          <a:ext cx="415366" cy="41490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39892-5BB5-4286-9544-3424AF8B46E3}">
      <dsp:nvSpPr>
        <dsp:cNvPr id="0" name=""/>
        <dsp:cNvSpPr/>
      </dsp:nvSpPr>
      <dsp:spPr>
        <a:xfrm>
          <a:off x="4764618" y="1186594"/>
          <a:ext cx="1511091" cy="15109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9221A-1C40-45D6-8AA1-00E3D3046544}">
      <dsp:nvSpPr>
        <dsp:cNvPr id="0" name=""/>
        <dsp:cNvSpPr/>
      </dsp:nvSpPr>
      <dsp:spPr>
        <a:xfrm>
          <a:off x="0" y="1186594"/>
          <a:ext cx="3736192" cy="121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" numCol="1" spcCol="1270" anchor="b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¿Qué es el Hombre?</a:t>
          </a:r>
          <a:endParaRPr lang="en-US" sz="3800" kern="1200"/>
        </a:p>
      </dsp:txBody>
      <dsp:txXfrm>
        <a:off x="0" y="1186594"/>
        <a:ext cx="3736192" cy="1213237"/>
      </dsp:txXfrm>
    </dsp:sp>
    <dsp:sp modelId="{DBBB8A99-E217-4AEA-AFB0-A3D95F489472}">
      <dsp:nvSpPr>
        <dsp:cNvPr id="0" name=""/>
        <dsp:cNvSpPr/>
      </dsp:nvSpPr>
      <dsp:spPr>
        <a:xfrm>
          <a:off x="6779407" y="3034650"/>
          <a:ext cx="3736192" cy="116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¿Qué es una Sociedad?</a:t>
          </a:r>
          <a:endParaRPr lang="en-US" sz="3800" kern="1200"/>
        </a:p>
      </dsp:txBody>
      <dsp:txXfrm>
        <a:off x="6779407" y="3034650"/>
        <a:ext cx="3736192" cy="1162084"/>
      </dsp:txXfrm>
    </dsp:sp>
    <dsp:sp modelId="{D2F1E2D1-CCA3-4473-8243-848FBA4F455E}">
      <dsp:nvSpPr>
        <dsp:cNvPr id="0" name=""/>
        <dsp:cNvSpPr/>
      </dsp:nvSpPr>
      <dsp:spPr>
        <a:xfrm>
          <a:off x="6641652" y="1186594"/>
          <a:ext cx="3736192" cy="151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¿Qué es un Grupo?</a:t>
          </a:r>
          <a:endParaRPr lang="en-US" sz="3800" kern="1200"/>
        </a:p>
      </dsp:txBody>
      <dsp:txXfrm>
        <a:off x="6641652" y="1186594"/>
        <a:ext cx="3736192" cy="1510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B1DFD-6251-4F55-B6E3-A42949F45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FCAD-FDEE-4724-B377-51029C0E2D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+mn-lt"/>
              </a:rPr>
              <a:t>¨XXI Congreso REDCOM¨</a:t>
            </a:r>
            <a:endParaRPr lang="en-US" b="1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4965" y="4451595"/>
            <a:ext cx="7121769" cy="13864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Universidad Nacional de Salta – REDCOM2019  </a:t>
            </a:r>
          </a:p>
          <a:p>
            <a:pPr marL="0" indent="0" algn="ctr">
              <a:buNone/>
            </a:pPr>
            <a:r>
              <a:rPr lang="en-US" dirty="0" smtClean="0"/>
              <a:t>16, 17 y 18 de octubre de 2019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5" y="3725008"/>
            <a:ext cx="1714500" cy="266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38" y="3820413"/>
            <a:ext cx="2476190" cy="247619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66755" y="1620481"/>
            <a:ext cx="10687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 smtClean="0"/>
              <a:t>Título de la Ponencia</a:t>
            </a:r>
          </a:p>
          <a:p>
            <a:pPr algn="ctr"/>
            <a:endParaRPr lang="es-ES" sz="2400" dirty="0" smtClean="0"/>
          </a:p>
          <a:p>
            <a:pPr algn="just"/>
            <a:r>
              <a:rPr lang="es-ES" sz="2400" i="1" dirty="0" smtClean="0"/>
              <a:t>“La carrera de Licenciatura en Relaciones Públicas necesita incorporar una asignatura con el fin de generar Responsabilidad Social Profesional como una Herramienta Clave de mejora e innovación en el Management de Comunicaciones”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26420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 smtClean="0"/>
              <a:t>Problemas e Hipótesis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 smtClean="0"/>
              <a:t>Los graduados de la carrera de grado de Licenciatura en RR.PP. en Argentina, deben afrontar distintos puntos de vista y trato con respecto al tema de la RSP, pero que al mismo tiempo es de vital interés hoy en día, y cada vez se demuestra que es más necesario al momento de gestionar organizaciones o empresas, principalmente de nivel internacional, con la creciente demanda de la RSE/RSC (Responsabilidad Social Empresarial o Responsabilidad Social Corporativa).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62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56494"/>
            <a:ext cx="9144000" cy="1259132"/>
          </a:xfrm>
        </p:spPr>
        <p:txBody>
          <a:bodyPr/>
          <a:lstStyle/>
          <a:p>
            <a:r>
              <a:rPr lang="es-AR" dirty="0" smtClean="0"/>
              <a:t>Relevancia del Proyecto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7" y="2375740"/>
            <a:ext cx="5638800" cy="33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261" y="1301260"/>
            <a:ext cx="11054861" cy="4056184"/>
          </a:xfrm>
        </p:spPr>
        <p:txBody>
          <a:bodyPr>
            <a:noAutofit/>
          </a:bodyPr>
          <a:lstStyle/>
          <a:p>
            <a:r>
              <a:rPr lang="es-ES" sz="3200" dirty="0" smtClean="0"/>
              <a:t> La investigación pretende afirmar que la Responsabilidad Social llevada al campo de la profesionalización, dentro de la carrera de grado de las Relaciones Públicas en Argentina, innova y mejora la gestión del management de las comunicaciones, con altos estándares de moral y ética. </a:t>
            </a:r>
            <a:endParaRPr lang="en-U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28" y="4032738"/>
            <a:ext cx="2020766" cy="23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6031"/>
            <a:ext cx="10515600" cy="308634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Esto dará lugar a nuevos trabajos “nichos” dentro de las RRPP, brindar mayores detalles sobre la RSP; y eliminar muchos de los preconceptos y prejuicios que denostan aún la Responsabilidad Social, pero que más allá de haber llegado como algo pasajero o de moda, debe considerársela como algo que ha llegado para quedarse y mucho más...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39" y="4463915"/>
            <a:ext cx="2514712" cy="17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8" y="0"/>
            <a:ext cx="10058400" cy="458914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9829" y="4454769"/>
            <a:ext cx="7913077" cy="1840523"/>
          </a:xfrm>
        </p:spPr>
        <p:txBody>
          <a:bodyPr/>
          <a:lstStyle/>
          <a:p>
            <a:endParaRPr lang="pt-BR" dirty="0" smtClean="0"/>
          </a:p>
          <a:p>
            <a:r>
              <a:rPr lang="pt-BR" sz="2800" dirty="0" smtClean="0"/>
              <a:t>Autor: Doctorando Lic. Diego Ricardo FIOR  </a:t>
            </a:r>
          </a:p>
          <a:p>
            <a:r>
              <a:rPr lang="pt-BR" sz="2800" dirty="0" smtClean="0"/>
              <a:t>E-mail: diegorfior@gmail.com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8" y="2929731"/>
            <a:ext cx="2143125" cy="21431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 smtClean="0"/>
              <a:t>Algunos Datos para comenzar …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79031"/>
              </p:ext>
            </p:extLst>
          </p:nvPr>
        </p:nvGraphicFramePr>
        <p:xfrm>
          <a:off x="1453662" y="1825625"/>
          <a:ext cx="99001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0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 smtClean="0"/>
              <a:t>Introducción al proyecto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Este proyecto pretende responder a la creciente demanda de diversos grupos sociales que piden mejores bases para la carrera de RR.PP. y Comunicaciones, poniendo mejores cimientos de moral y ética (personal y profesional). El fin es profesionalizar: que posean una mayor capacidad de Responsabilidad Social Profesional para otorgar mejores propuestas y respuestas en lo laboral, aportando valor agregado que los diferencie del resto y un mayor compromiso para con el concepto de R.S. La idea es generar un cambio de paradigmas y formar mejores profesionales de las comunicaciones.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" y="5369170"/>
            <a:ext cx="1899821" cy="12210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9471" y="5369169"/>
            <a:ext cx="1899821" cy="12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8515" y="0"/>
            <a:ext cx="10582741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4899" y="3013501"/>
            <a:ext cx="106699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AR" sz="4800" b="1" cap="all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Responsabilidad Social Profesional</a:t>
            </a:r>
            <a:endParaRPr lang="en-US" sz="4800" b="1" cap="all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9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 smtClean="0"/>
              <a:t>Lo más importante …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4000" dirty="0" smtClean="0"/>
              <a:t>Llegar a comprender entre Todos que es más relevante el Ser más allá del mero Materialismo , tanto personal como profesionalmente …</a:t>
            </a:r>
            <a:endParaRPr lang="en-U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95" y="3800475"/>
            <a:ext cx="8048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 smtClean="0"/>
              <a:t>Presentación del Proyecto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¿Qué es la Responsabilidad social? ¿Un Gasto? ¿Es mera Publicidad?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1610797"/>
              </p:ext>
            </p:extLst>
          </p:nvPr>
        </p:nvGraphicFramePr>
        <p:xfrm>
          <a:off x="973015" y="2450124"/>
          <a:ext cx="10380785" cy="37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3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72861"/>
            <a:ext cx="9144000" cy="83710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Qué es un Profesional?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2" y="2004646"/>
            <a:ext cx="163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Conocimientos 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614247" y="832343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Capacidades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9020" y="521676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Formación Específica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6588370" y="492373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Autonomía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8197091" y="1014103"/>
            <a:ext cx="135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Autocontrol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05292" y="504092"/>
            <a:ext cx="14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Colegiatura? 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210800" y="1641232"/>
            <a:ext cx="16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Matriculación? 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71301" y="1477108"/>
            <a:ext cx="17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Autorregulación 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105292" y="2942495"/>
            <a:ext cx="160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Impacto Social 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589479" y="4126523"/>
            <a:ext cx="22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Impacto M. Ambiente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79329" y="5205046"/>
            <a:ext cx="303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Normas éticas y deontológicas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908430" y="4302368"/>
            <a:ext cx="13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Códigos </a:t>
            </a:r>
          </a:p>
          <a:p>
            <a:pPr algn="ctr"/>
            <a:r>
              <a:rPr lang="es-AR" dirty="0" smtClean="0"/>
              <a:t>de conducta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39972" y="3856892"/>
            <a:ext cx="2658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Alguien que actúa con: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Empresas/Instituciones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Colegas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Colegios, Asociaciones </a:t>
            </a:r>
            <a:endParaRPr lang="en-US" dirty="0"/>
          </a:p>
        </p:txBody>
      </p:sp>
      <p:sp>
        <p:nvSpPr>
          <p:cNvPr id="19" name="Flecha abajo 18"/>
          <p:cNvSpPr/>
          <p:nvPr/>
        </p:nvSpPr>
        <p:spPr>
          <a:xfrm rot="20585619">
            <a:off x="8195578" y="3535677"/>
            <a:ext cx="529343" cy="1537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echa abajo 20"/>
          <p:cNvSpPr/>
          <p:nvPr/>
        </p:nvSpPr>
        <p:spPr>
          <a:xfrm>
            <a:off x="6451534" y="3402257"/>
            <a:ext cx="254286" cy="960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echa abajo 21"/>
          <p:cNvSpPr/>
          <p:nvPr/>
        </p:nvSpPr>
        <p:spPr>
          <a:xfrm>
            <a:off x="4536831" y="3509962"/>
            <a:ext cx="410307" cy="1547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echa abajo 22"/>
          <p:cNvSpPr/>
          <p:nvPr/>
        </p:nvSpPr>
        <p:spPr>
          <a:xfrm>
            <a:off x="2848705" y="3406677"/>
            <a:ext cx="211016" cy="545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 izquierda 24"/>
          <p:cNvSpPr/>
          <p:nvPr/>
        </p:nvSpPr>
        <p:spPr>
          <a:xfrm rot="1008880">
            <a:off x="1991865" y="2426731"/>
            <a:ext cx="1329467" cy="193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echa arriba 25"/>
          <p:cNvSpPr/>
          <p:nvPr/>
        </p:nvSpPr>
        <p:spPr>
          <a:xfrm rot="19961062">
            <a:off x="3903785" y="1201675"/>
            <a:ext cx="422030" cy="13305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echa arriba 26"/>
          <p:cNvSpPr/>
          <p:nvPr/>
        </p:nvSpPr>
        <p:spPr>
          <a:xfrm>
            <a:off x="5627077" y="1846440"/>
            <a:ext cx="281353" cy="7083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echa arriba 27"/>
          <p:cNvSpPr/>
          <p:nvPr/>
        </p:nvSpPr>
        <p:spPr>
          <a:xfrm>
            <a:off x="7092462" y="873424"/>
            <a:ext cx="257907" cy="1681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echa arriba 28"/>
          <p:cNvSpPr/>
          <p:nvPr/>
        </p:nvSpPr>
        <p:spPr>
          <a:xfrm>
            <a:off x="8197091" y="1465496"/>
            <a:ext cx="302140" cy="9905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echa arriba 29"/>
          <p:cNvSpPr/>
          <p:nvPr/>
        </p:nvSpPr>
        <p:spPr>
          <a:xfrm rot="2109586">
            <a:off x="9440819" y="739672"/>
            <a:ext cx="359790" cy="1860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echa derecha 30"/>
          <p:cNvSpPr/>
          <p:nvPr/>
        </p:nvSpPr>
        <p:spPr>
          <a:xfrm>
            <a:off x="9413631" y="3048000"/>
            <a:ext cx="691661" cy="263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echa derecha 31"/>
          <p:cNvSpPr/>
          <p:nvPr/>
        </p:nvSpPr>
        <p:spPr>
          <a:xfrm rot="19459275">
            <a:off x="9249509" y="2238572"/>
            <a:ext cx="1348154" cy="4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AR" sz="4000" b="1" dirty="0" smtClean="0"/>
              <a:t>Responsabilidad Social Empresaria</a:t>
            </a:r>
            <a:endParaRPr lang="en-US" sz="40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Grupos de Interés</a:t>
            </a:r>
          </a:p>
          <a:p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8477029"/>
              </p:ext>
            </p:extLst>
          </p:nvPr>
        </p:nvGraphicFramePr>
        <p:xfrm>
          <a:off x="838200" y="1803216"/>
          <a:ext cx="10826261" cy="465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6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48201"/>
              </p:ext>
            </p:extLst>
          </p:nvPr>
        </p:nvGraphicFramePr>
        <p:xfrm>
          <a:off x="838200" y="550985"/>
          <a:ext cx="10515600" cy="562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5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377</TotalTime>
  <Words>703</Words>
  <Application>Microsoft Office PowerPoint</Application>
  <PresentationFormat>Panorámica</PresentationFormat>
  <Paragraphs>75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¨XXI Congreso REDCOM¨</vt:lpstr>
      <vt:lpstr>Algunos Datos para comenzar …</vt:lpstr>
      <vt:lpstr>Introducción al proyecto</vt:lpstr>
      <vt:lpstr>Presentación de PowerPoint</vt:lpstr>
      <vt:lpstr>Lo más importante …</vt:lpstr>
      <vt:lpstr>Presentación del Proyecto</vt:lpstr>
      <vt:lpstr>Qué es un Profesional?</vt:lpstr>
      <vt:lpstr>Responsabilidad Social Empresaria</vt:lpstr>
      <vt:lpstr>Presentación de PowerPoint</vt:lpstr>
      <vt:lpstr>Problemas e Hipótesis</vt:lpstr>
      <vt:lpstr>Relevancia del Proyecto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¨XXI Congreso REDCOM¨</dc:title>
  <dc:creator>diego</dc:creator>
  <cp:lastModifiedBy>diego</cp:lastModifiedBy>
  <cp:revision>62</cp:revision>
  <dcterms:created xsi:type="dcterms:W3CDTF">2019-09-18T18:50:59Z</dcterms:created>
  <dcterms:modified xsi:type="dcterms:W3CDTF">2019-09-19T01:08:10Z</dcterms:modified>
</cp:coreProperties>
</file>